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56" r:id="rId5"/>
    <p:sldId id="263" r:id="rId6"/>
    <p:sldId id="262" r:id="rId7"/>
    <p:sldId id="264" r:id="rId8"/>
    <p:sldId id="265" r:id="rId9"/>
    <p:sldId id="261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6DC1E-04A9-D241-BFCE-7B058C894E72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CE8F3-01E1-0E41-B5AA-03CEB90B0D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6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7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6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6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7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6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21.png"/><Relationship Id="rId6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6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21.png"/><Relationship Id="rId7" Type="http://schemas.openxmlformats.org/officeDocument/2006/relationships/image" Target="../media/image17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10" Type="http://schemas.openxmlformats.org/officeDocument/2006/relationships/image" Target="../media/image24.png"/><Relationship Id="rId5" Type="http://schemas.openxmlformats.org/officeDocument/2006/relationships/image" Target="../media/image16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9" Type="http://schemas.openxmlformats.org/officeDocument/2006/relationships/image" Target="../media/image18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6.png"/><Relationship Id="rId4" Type="http://schemas.openxmlformats.org/officeDocument/2006/relationships/image" Target="../media/image16.png"/><Relationship Id="rId7" Type="http://schemas.openxmlformats.org/officeDocument/2006/relationships/image" Target="../media/image19.png"/><Relationship Id="rId1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0" Type="http://schemas.openxmlformats.org/officeDocument/2006/relationships/image" Target="../media/image22.png"/><Relationship Id="rId5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9" Type="http://schemas.openxmlformats.org/officeDocument/2006/relationships/image" Target="../media/image21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Who works at the ____________?</a:t>
            </a:r>
            <a:endParaRPr lang="en-US" sz="3500" b="1" dirty="0" smtClean="0"/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24600" y="817602"/>
            <a:ext cx="2171388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0000FF"/>
                </a:solidFill>
              </a:rPr>
              <a:t>supermarket</a:t>
            </a:r>
            <a:endParaRPr lang="en-US" sz="3000" dirty="0">
              <a:solidFill>
                <a:srgbClr val="0000FF"/>
              </a:solidFill>
            </a:endParaRPr>
          </a:p>
        </p:txBody>
      </p:sp>
      <p:sp>
        <p:nvSpPr>
          <p:cNvPr id="21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3600938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646" y="3600938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406179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415948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914400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</a:t>
            </a:r>
            <a:r>
              <a:rPr lang="en-US" sz="4500" dirty="0" smtClean="0"/>
              <a:t> 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631" y="3861425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585" y="3775456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3874477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7982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38744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0400" y="38100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775456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775456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685800"/>
            <a:ext cx="9144000" cy="2862322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 smtClean="0"/>
              <a:t>“____the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800" dirty="0"/>
              <a:t>(</a:t>
            </a:r>
            <a:r>
              <a:rPr lang="en-US" sz="4800" u="sng" dirty="0">
                <a:solidFill>
                  <a:srgbClr val="FF0000"/>
                </a:solidFill>
              </a:rPr>
              <a:t>    </a:t>
            </a:r>
            <a:r>
              <a:rPr lang="en-US" sz="4800" u="sng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      </a:t>
            </a:r>
            <a:r>
              <a:rPr lang="en-US" sz="4800" dirty="0"/>
              <a:t>)</a:t>
            </a:r>
            <a:r>
              <a:rPr lang="en-US" sz="4500" dirty="0" smtClean="0"/>
              <a:t>?</a:t>
            </a:r>
            <a:r>
              <a:rPr lang="en-US" sz="4500" dirty="0"/>
              <a:t>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1.“Yes,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2. “No,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____’_.</a:t>
            </a:r>
            <a:endParaRPr lang="en-US" sz="44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3600938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646" y="3600938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406179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415948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914400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</a:t>
            </a:r>
            <a:r>
              <a:rPr lang="en-US" sz="4500" dirty="0" smtClean="0"/>
              <a:t> 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sp>
        <p:nvSpPr>
          <p:cNvPr id="23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631" y="3861425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585" y="3775456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3874477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7982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38744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0400" y="38100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775456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775456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795278"/>
            <a:ext cx="9144000" cy="2862322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 smtClean="0"/>
              <a:t>“____the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800" dirty="0"/>
              <a:t>(</a:t>
            </a:r>
            <a:r>
              <a:rPr lang="en-US" sz="4800" u="sng" dirty="0">
                <a:solidFill>
                  <a:srgbClr val="FF0000"/>
                </a:solidFill>
              </a:rPr>
              <a:t>    </a:t>
            </a:r>
            <a:r>
              <a:rPr lang="en-US" sz="4800" u="sng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      </a:t>
            </a:r>
            <a:r>
              <a:rPr lang="en-US" sz="4800" dirty="0"/>
              <a:t>)</a:t>
            </a:r>
            <a:r>
              <a:rPr lang="en-US" sz="4500" dirty="0" smtClean="0"/>
              <a:t>?</a:t>
            </a:r>
            <a:r>
              <a:rPr lang="en-US" sz="4500" dirty="0"/>
              <a:t>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1.“Yes,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2. “No,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____’_.</a:t>
            </a:r>
            <a:endParaRPr lang="en-US" sz="4400" dirty="0"/>
          </a:p>
        </p:txBody>
      </p:sp>
      <p:sp>
        <p:nvSpPr>
          <p:cNvPr id="24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8184" y="76200"/>
            <a:ext cx="4710108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Occupations(</a:t>
            </a:r>
            <a:r>
              <a:rPr lang="ko-KR" sz="3200" dirty="0" smtClean="0"/>
              <a:t>직업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-76201" y="810161"/>
            <a:ext cx="9252479" cy="1323439"/>
          </a:xfrm>
          <a:prstGeom prst="rect">
            <a:avLst/>
          </a:prstGeom>
          <a:solidFill>
            <a:srgbClr val="FFF164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Question (</a:t>
            </a:r>
            <a:r>
              <a:rPr lang="ko-KR" sz="3000" dirty="0" smtClean="0"/>
              <a:t>문제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Where does the_______ work?</a:t>
            </a:r>
          </a:p>
          <a:p>
            <a:r>
              <a:rPr lang="en-US" sz="3000" b="1" dirty="0" smtClean="0"/>
              <a:t>Answer (</a:t>
            </a:r>
            <a:r>
              <a:rPr lang="ko-KR" altLang="en-US" sz="3000" dirty="0" smtClean="0"/>
              <a:t>답변</a:t>
            </a:r>
            <a:r>
              <a:rPr lang="en-US" altLang="ko-KR" sz="3000" dirty="0" smtClean="0"/>
              <a:t>)</a:t>
            </a:r>
            <a:r>
              <a:rPr lang="en-US" sz="4000" b="1" dirty="0" smtClean="0"/>
              <a:t>:</a:t>
            </a:r>
            <a:r>
              <a:rPr lang="en-US" sz="3500" b="1" dirty="0" smtClean="0"/>
              <a:t>The ______ works at the ________.</a:t>
            </a:r>
            <a:endParaRPr lang="en-US" sz="3500" b="1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377309"/>
            <a:ext cx="2438400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23" y="2539220"/>
            <a:ext cx="2375877" cy="2581246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923" y="2819136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923" y="2929202"/>
            <a:ext cx="2375877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923" y="3074988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923" y="3277099"/>
            <a:ext cx="2250831" cy="2654300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708" y="2620698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877" y="2922029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8077" y="3220773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8077" y="3568670"/>
            <a:ext cx="3581400" cy="2362729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77" y="3829843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7" y="4146286"/>
            <a:ext cx="3830107" cy="2337857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6934200" y="1524000"/>
            <a:ext cx="1840267" cy="4770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supermarket</a:t>
            </a:r>
            <a:endParaRPr lang="en-US" sz="2500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5477" y="1447800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15000" y="817602"/>
            <a:ext cx="1294871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cashier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1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76200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Ask/Answer</a:t>
            </a:r>
            <a:r>
              <a:rPr lang="en-US" sz="4400" dirty="0" smtClean="0"/>
              <a:t>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 smtClean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 smtClean="0"/>
              <a:t>):</a:t>
            </a:r>
            <a:r>
              <a:rPr lang="en-US" sz="4400" dirty="0" smtClean="0"/>
              <a:t>“What does the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cook</a:t>
            </a:r>
            <a:r>
              <a:rPr lang="en-US" sz="4400" u="sng" dirty="0" smtClean="0"/>
              <a:t>)</a:t>
            </a:r>
            <a:r>
              <a:rPr lang="en-US" sz="4400" dirty="0" smtClean="0"/>
              <a:t> do</a:t>
            </a:r>
            <a:r>
              <a:rPr lang="en-US" sz="4400" dirty="0" smtClean="0"/>
              <a:t>?</a:t>
            </a:r>
            <a:r>
              <a:rPr lang="en-US" sz="4400" dirty="0" smtClean="0"/>
              <a:t>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(</a:t>
            </a:r>
            <a:r>
              <a:rPr lang="en-US" sz="4400" u="sng" dirty="0">
                <a:solidFill>
                  <a:srgbClr val="FF0000"/>
                </a:solidFill>
              </a:rPr>
              <a:t>cook</a:t>
            </a:r>
            <a:r>
              <a:rPr lang="en-US" sz="4400" dirty="0"/>
              <a:t>) (</a:t>
            </a:r>
            <a:r>
              <a:rPr lang="en-US" sz="4400" u="sng" dirty="0">
                <a:solidFill>
                  <a:srgbClr val="FF0000"/>
                </a:solidFill>
              </a:rPr>
              <a:t>makes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u="sng" dirty="0">
                <a:solidFill>
                  <a:srgbClr val="FF0000"/>
                </a:solidFill>
              </a:rPr>
              <a:t>food</a:t>
            </a:r>
            <a:r>
              <a:rPr lang="en-US" sz="4400" dirty="0"/>
              <a:t>).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 smtClean="0"/>
              <a:t>):</a:t>
            </a:r>
            <a:r>
              <a:rPr lang="en-US" sz="4400" dirty="0" smtClean="0"/>
              <a:t> “Does the (</a:t>
            </a:r>
            <a:r>
              <a:rPr lang="en-US" sz="4400" u="sng" dirty="0" smtClean="0">
                <a:solidFill>
                  <a:srgbClr val="FF0000"/>
                </a:solidFill>
              </a:rPr>
              <a:t>cook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make food</a:t>
            </a:r>
            <a:r>
              <a:rPr lang="en-US" sz="4400" dirty="0" smtClean="0"/>
              <a:t>) 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 smtClean="0"/>
              <a:t>A</a:t>
            </a:r>
            <a:r>
              <a:rPr lang="en-US" sz="4400" b="1" dirty="0"/>
              <a:t>(</a:t>
            </a:r>
            <a:r>
              <a:rPr lang="ko-KR" altLang="en-US" sz="4400" dirty="0"/>
              <a:t>답변</a:t>
            </a:r>
            <a:r>
              <a:rPr lang="en-US" altLang="ko-KR" sz="4400" dirty="0" smtClean="0"/>
              <a:t>):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	1.-Yes,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does.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	2.-No, </a:t>
            </a:r>
            <a:r>
              <a:rPr lang="en-US" sz="4400" dirty="0"/>
              <a:t>(</a:t>
            </a:r>
            <a:r>
              <a:rPr lang="en-US" sz="4400" u="sng" dirty="0">
                <a:solidFill>
                  <a:srgbClr val="FF0000"/>
                </a:solidFill>
              </a:rPr>
              <a:t>he/she</a:t>
            </a:r>
            <a:r>
              <a:rPr lang="en-US" sz="4400" dirty="0"/>
              <a:t>) </a:t>
            </a:r>
            <a:r>
              <a:rPr lang="en-US" sz="4400" dirty="0" smtClean="0"/>
              <a:t>doesn’t</a:t>
            </a:r>
          </a:p>
          <a:p>
            <a:pPr lvl="0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Write: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4-the above phrases</a:t>
            </a: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760046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505200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7785" y="760046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399" y="3699991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760046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7220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79856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299" y="879856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8798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38516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0100" y="40802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7000" y="38516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953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A/B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3600938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646" y="3600938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0" y="723543"/>
            <a:ext cx="9144000" cy="1523494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 does the </a:t>
            </a:r>
            <a:r>
              <a:rPr lang="en-US" sz="4500" u="sng" dirty="0"/>
              <a:t>(</a:t>
            </a:r>
            <a:r>
              <a:rPr lang="en-US" sz="4500" u="sng" dirty="0">
                <a:solidFill>
                  <a:srgbClr val="FF0000"/>
                </a:solidFill>
              </a:rPr>
              <a:t>cook</a:t>
            </a:r>
            <a:r>
              <a:rPr lang="en-US" sz="4500" u="sng" dirty="0"/>
              <a:t>)</a:t>
            </a:r>
            <a:r>
              <a:rPr lang="en-US" sz="4500" dirty="0"/>
              <a:t> 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800" b="1" dirty="0"/>
              <a:t>A(</a:t>
            </a:r>
            <a:r>
              <a:rPr lang="ko-KR" altLang="en-US" sz="4800" dirty="0"/>
              <a:t>답변</a:t>
            </a:r>
            <a:r>
              <a:rPr lang="en-US" altLang="ko-KR" sz="4800" dirty="0"/>
              <a:t>)</a:t>
            </a:r>
            <a:r>
              <a:rPr lang="en-US" sz="4800" dirty="0"/>
              <a:t>:“The (</a:t>
            </a:r>
            <a:r>
              <a:rPr lang="en-US" sz="4800" u="sng" dirty="0">
                <a:solidFill>
                  <a:srgbClr val="FF0000"/>
                </a:solidFill>
              </a:rPr>
              <a:t>cook</a:t>
            </a:r>
            <a:r>
              <a:rPr lang="en-US" sz="4800" dirty="0"/>
              <a:t>) (</a:t>
            </a:r>
            <a:r>
              <a:rPr lang="en-US" sz="4800" u="sng" dirty="0" smtClean="0">
                <a:solidFill>
                  <a:srgbClr val="FF0000"/>
                </a:solidFill>
              </a:rPr>
              <a:t>make</a:t>
            </a:r>
            <a:r>
              <a:rPr lang="en-US" sz="4800" b="1" i="1" u="sng" dirty="0" smtClean="0">
                <a:solidFill>
                  <a:srgbClr val="FF0000"/>
                </a:solidFill>
              </a:rPr>
              <a:t>s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food</a:t>
            </a:r>
            <a:r>
              <a:rPr lang="en-US" sz="4800" dirty="0"/>
              <a:t>).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406179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415948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747861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 does 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91000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(24)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2" grpId="1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-152400"/>
            <a:ext cx="199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6200" y="2245061"/>
            <a:ext cx="2948354" cy="1830754"/>
            <a:chOff x="76200" y="2245061"/>
            <a:chExt cx="2948354" cy="18307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7298" y="2245061"/>
              <a:ext cx="1587256" cy="1830754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" y="2291719"/>
              <a:ext cx="1295400" cy="1631695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4" name="Group 23"/>
          <p:cNvGrpSpPr/>
          <p:nvPr/>
        </p:nvGrpSpPr>
        <p:grpSpPr>
          <a:xfrm>
            <a:off x="3276600" y="2291719"/>
            <a:ext cx="2881429" cy="1897327"/>
            <a:chOff x="3276600" y="2291719"/>
            <a:chExt cx="2881429" cy="189732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8200" y="2291719"/>
              <a:ext cx="1509829" cy="1897327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6600" y="2291719"/>
              <a:ext cx="1385359" cy="163169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8" name="Group 27"/>
          <p:cNvGrpSpPr/>
          <p:nvPr/>
        </p:nvGrpSpPr>
        <p:grpSpPr>
          <a:xfrm>
            <a:off x="6336323" y="2247015"/>
            <a:ext cx="2807677" cy="1897327"/>
            <a:chOff x="6336323" y="2247015"/>
            <a:chExt cx="2807677" cy="189732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72885" y="2247015"/>
              <a:ext cx="1471115" cy="1897327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36323" y="2291719"/>
              <a:ext cx="1349375" cy="163169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7" name="Group 26"/>
          <p:cNvGrpSpPr/>
          <p:nvPr/>
        </p:nvGrpSpPr>
        <p:grpSpPr>
          <a:xfrm>
            <a:off x="87923" y="4351073"/>
            <a:ext cx="2820490" cy="1897327"/>
            <a:chOff x="87923" y="4351073"/>
            <a:chExt cx="2820490" cy="189732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37298" y="4351073"/>
              <a:ext cx="1471115" cy="1897327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7923" y="4388104"/>
              <a:ext cx="1349375" cy="163169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3172473" y="4351073"/>
            <a:ext cx="2731477" cy="1897327"/>
            <a:chOff x="3172473" y="4351073"/>
            <a:chExt cx="2731477" cy="189732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521848" y="4351073"/>
              <a:ext cx="1382102" cy="1897327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172473" y="4388104"/>
              <a:ext cx="1349375" cy="163169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grpSp>
        <p:nvGrpSpPr>
          <p:cNvPr id="26" name="Group 25"/>
          <p:cNvGrpSpPr/>
          <p:nvPr/>
        </p:nvGrpSpPr>
        <p:grpSpPr>
          <a:xfrm>
            <a:off x="6336323" y="4331677"/>
            <a:ext cx="2807677" cy="1897327"/>
            <a:chOff x="6336323" y="4331677"/>
            <a:chExt cx="2807677" cy="189732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672885" y="4331677"/>
              <a:ext cx="1471115" cy="1897327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336323" y="4331677"/>
              <a:ext cx="1349375" cy="1631696"/>
            </a:xfrm>
            <a:prstGeom prst="rect">
              <a:avLst/>
            </a:prstGeom>
            <a:ln w="57150" cmpd="sng">
              <a:solidFill>
                <a:schemeClr val="tx1"/>
              </a:solidFill>
            </a:ln>
          </p:spPr>
        </p:pic>
      </p:grpSp>
      <p:sp>
        <p:nvSpPr>
          <p:cNvPr id="22" name="TextBox 21"/>
          <p:cNvSpPr txBox="1"/>
          <p:nvPr/>
        </p:nvSpPr>
        <p:spPr>
          <a:xfrm>
            <a:off x="4191000" y="61501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A/B (24)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747861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 does 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0"/>
            <a:ext cx="4950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C/D (25)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3884246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646" y="3950677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3950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9400" y="3950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3950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3950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0" y="723543"/>
            <a:ext cx="9144000" cy="2785378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300" b="1" dirty="0"/>
              <a:t>Q(</a:t>
            </a:r>
            <a:r>
              <a:rPr lang="ko-KR" altLang="en-US" sz="4300" dirty="0"/>
              <a:t>문제</a:t>
            </a:r>
            <a:r>
              <a:rPr lang="en-US" altLang="ko-KR" sz="4300" dirty="0"/>
              <a:t>):</a:t>
            </a:r>
            <a:r>
              <a:rPr lang="en-US" sz="4300" dirty="0"/>
              <a:t>“Does the </a:t>
            </a:r>
            <a:r>
              <a:rPr lang="en-US" sz="4300" u="sng" dirty="0" smtClean="0"/>
              <a:t>(</a:t>
            </a:r>
            <a:r>
              <a:rPr lang="en-US" sz="4300" u="sng" dirty="0" smtClean="0">
                <a:solidFill>
                  <a:srgbClr val="FF0000"/>
                </a:solidFill>
              </a:rPr>
              <a:t>cook</a:t>
            </a:r>
            <a:r>
              <a:rPr lang="en-US" sz="4300" u="sng" dirty="0" smtClean="0"/>
              <a:t>)</a:t>
            </a:r>
            <a:r>
              <a:rPr lang="en-US" sz="4300" dirty="0" smtClean="0"/>
              <a:t> (</a:t>
            </a:r>
            <a:r>
              <a:rPr lang="en-US" sz="4300" u="sng" dirty="0" smtClean="0">
                <a:solidFill>
                  <a:srgbClr val="FF0000"/>
                </a:solidFill>
              </a:rPr>
              <a:t>make food</a:t>
            </a:r>
            <a:r>
              <a:rPr lang="en-US" sz="4300" dirty="0" smtClean="0"/>
              <a:t>)</a:t>
            </a:r>
            <a:r>
              <a:rPr lang="en-US" sz="4300" dirty="0"/>
              <a:t>?”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1.“Yes, (</a:t>
            </a:r>
            <a:r>
              <a:rPr lang="en-US" sz="4400" u="sng" dirty="0">
                <a:solidFill>
                  <a:srgbClr val="FF0000"/>
                </a:solidFill>
              </a:rPr>
              <a:t>he/she</a:t>
            </a:r>
            <a:r>
              <a:rPr lang="en-US" sz="4400" dirty="0"/>
              <a:t>) does.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2. “No, (</a:t>
            </a:r>
            <a:r>
              <a:rPr lang="en-US" sz="4400" u="sng" dirty="0">
                <a:solidFill>
                  <a:srgbClr val="FF0000"/>
                </a:solidFill>
              </a:rPr>
              <a:t>he/she</a:t>
            </a:r>
            <a:r>
              <a:rPr lang="en-US" sz="4400" dirty="0"/>
              <a:t>) doesn’t.</a:t>
            </a:r>
            <a:endParaRPr lang="en-US" sz="4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775456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775456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642878"/>
            <a:ext cx="9144000" cy="2862322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 smtClean="0"/>
              <a:t>“Does 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800" dirty="0"/>
              <a:t>(</a:t>
            </a:r>
            <a:r>
              <a:rPr lang="en-US" sz="4800" u="sng" dirty="0">
                <a:solidFill>
                  <a:srgbClr val="FF0000"/>
                </a:solidFill>
              </a:rPr>
              <a:t>    </a:t>
            </a:r>
            <a:r>
              <a:rPr lang="en-US" sz="4800" u="sng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      </a:t>
            </a:r>
            <a:r>
              <a:rPr lang="en-US" sz="4800" dirty="0"/>
              <a:t>)</a:t>
            </a:r>
            <a:r>
              <a:rPr lang="en-US" sz="4500" dirty="0" smtClean="0"/>
              <a:t>?</a:t>
            </a:r>
            <a:r>
              <a:rPr lang="en-US" sz="4500" dirty="0"/>
              <a:t>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1.“Yes,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does.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2. “No,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doesn’t.</a:t>
            </a:r>
            <a:endParaRPr lang="en-US" sz="4400" dirty="0"/>
          </a:p>
        </p:txBody>
      </p:sp>
      <p:sp>
        <p:nvSpPr>
          <p:cNvPr id="24" name="TextBox 23"/>
          <p:cNvSpPr txBox="1"/>
          <p:nvPr/>
        </p:nvSpPr>
        <p:spPr>
          <a:xfrm>
            <a:off x="4343400" y="6248400"/>
            <a:ext cx="4887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C/D (25)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22" grpId="1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90800" y="0"/>
            <a:ext cx="4876800" cy="609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Game Time!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게임 시간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348061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 does 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sp>
        <p:nvSpPr>
          <p:cNvPr id="9" name="Rectangle 8"/>
          <p:cNvSpPr/>
          <p:nvPr/>
        </p:nvSpPr>
        <p:spPr>
          <a:xfrm>
            <a:off x="0" y="3995678"/>
            <a:ext cx="9144000" cy="2862322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 smtClean="0"/>
              <a:t>“Does 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800" dirty="0"/>
              <a:t>(</a:t>
            </a:r>
            <a:r>
              <a:rPr lang="en-US" sz="4800" u="sng" dirty="0">
                <a:solidFill>
                  <a:srgbClr val="FF0000"/>
                </a:solidFill>
              </a:rPr>
              <a:t>    </a:t>
            </a:r>
            <a:r>
              <a:rPr lang="en-US" sz="4800" u="sng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      </a:t>
            </a:r>
            <a:r>
              <a:rPr lang="en-US" sz="4800" dirty="0"/>
              <a:t>)</a:t>
            </a:r>
            <a:r>
              <a:rPr lang="en-US" sz="4500" dirty="0" smtClean="0"/>
              <a:t>?</a:t>
            </a:r>
            <a:r>
              <a:rPr lang="en-US" sz="4500" dirty="0"/>
              <a:t>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1.“Yes,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does.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2. “No,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doesn’t.</a:t>
            </a:r>
            <a:endParaRPr lang="en-US" sz="44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685800"/>
            <a:ext cx="9144000" cy="1586061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Students will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rotate 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through asking one of the following questions.  The student chooses the first person to raise their hand.  That person gets to answer the question.  A correct answer earns on point.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655</Words>
  <Application>Microsoft Macintosh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Review 리뷰</vt:lpstr>
      <vt:lpstr>Review 리뷰</vt:lpstr>
      <vt:lpstr>Objective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Review 리뷰</vt:lpstr>
      <vt:lpstr>Review 리뷰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</dc:title>
  <dc:creator>Bugbusters</dc:creator>
  <cp:lastModifiedBy>Bugbusters</cp:lastModifiedBy>
  <cp:revision>10</cp:revision>
  <dcterms:created xsi:type="dcterms:W3CDTF">2011-12-26T09:48:51Z</dcterms:created>
  <dcterms:modified xsi:type="dcterms:W3CDTF">2011-12-26T11:00:44Z</dcterms:modified>
</cp:coreProperties>
</file>