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8" r:id="rId10"/>
    <p:sldId id="269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C20C4-2091-3448-8045-03C6BD87CCA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6B188-5A1B-5A43-9610-E93B05B66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C20C4-2091-3448-8045-03C6BD87CCA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6B188-5A1B-5A43-9610-E93B05B66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C20C4-2091-3448-8045-03C6BD87CCA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6B188-5A1B-5A43-9610-E93B05B66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C20C4-2091-3448-8045-03C6BD87CCA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6B188-5A1B-5A43-9610-E93B05B66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C20C4-2091-3448-8045-03C6BD87CCA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6B188-5A1B-5A43-9610-E93B05B66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C20C4-2091-3448-8045-03C6BD87CCA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6B188-5A1B-5A43-9610-E93B05B66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C20C4-2091-3448-8045-03C6BD87CCA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6B188-5A1B-5A43-9610-E93B05B66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C20C4-2091-3448-8045-03C6BD87CCA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6B188-5A1B-5A43-9610-E93B05B66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C20C4-2091-3448-8045-03C6BD87CCA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6B188-5A1B-5A43-9610-E93B05B66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C20C4-2091-3448-8045-03C6BD87CCA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6B188-5A1B-5A43-9610-E93B05B66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C20C4-2091-3448-8045-03C6BD87CCA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6B188-5A1B-5A43-9610-E93B05B66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C20C4-2091-3448-8045-03C6BD87CCAA}" type="datetimeFigureOut">
              <a:rPr lang="en-US" smtClean="0"/>
              <a:t>12/26/11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6B188-5A1B-5A43-9610-E93B05B660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3.png"/><Relationship Id="rId4" Type="http://schemas.openxmlformats.org/officeDocument/2006/relationships/image" Target="../media/image3.png"/><Relationship Id="rId7" Type="http://schemas.openxmlformats.org/officeDocument/2006/relationships/image" Target="../media/image6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0" Type="http://schemas.openxmlformats.org/officeDocument/2006/relationships/image" Target="../media/image9.png"/><Relationship Id="rId5" Type="http://schemas.openxmlformats.org/officeDocument/2006/relationships/image" Target="../media/image4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9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3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3.png"/><Relationship Id="rId4" Type="http://schemas.openxmlformats.org/officeDocument/2006/relationships/image" Target="../media/image4.png"/><Relationship Id="rId7" Type="http://schemas.openxmlformats.org/officeDocument/2006/relationships/image" Target="../media/image6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0" Type="http://schemas.openxmlformats.org/officeDocument/2006/relationships/image" Target="../media/image9.png"/><Relationship Id="rId5" Type="http://schemas.openxmlformats.org/officeDocument/2006/relationships/image" Target="../media/image3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9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5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3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3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5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6646" y="3600938"/>
            <a:ext cx="1762369" cy="236415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6646" y="3600938"/>
            <a:ext cx="1676400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5600" y="3569677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5600" y="3569677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9400" y="3581400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29400" y="3581400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5972" y="3406179"/>
            <a:ext cx="2353056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64937" y="3415948"/>
            <a:ext cx="2516463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5972" y="3415948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64937" y="3415948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64937" y="3415948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66800" y="3415948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22" name="Rectangle 21"/>
          <p:cNvSpPr/>
          <p:nvPr/>
        </p:nvSpPr>
        <p:spPr>
          <a:xfrm>
            <a:off x="0" y="914400"/>
            <a:ext cx="9144000" cy="1461939"/>
          </a:xfrm>
          <a:prstGeom prst="rect">
            <a:avLst/>
          </a:prstGeom>
          <a:solidFill>
            <a:srgbClr val="FFFF00"/>
          </a:solidFill>
          <a:ln w="57150" cmpd="sng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500" b="1" dirty="0"/>
              <a:t>Q(</a:t>
            </a:r>
            <a:r>
              <a:rPr lang="ko-KR" altLang="en-US" sz="4500" dirty="0"/>
              <a:t>문제</a:t>
            </a:r>
            <a:r>
              <a:rPr lang="en-US" altLang="ko-KR" sz="4500" dirty="0"/>
              <a:t>):</a:t>
            </a:r>
            <a:r>
              <a:rPr lang="en-US" sz="4500" dirty="0"/>
              <a:t>“What</a:t>
            </a:r>
            <a:r>
              <a:rPr lang="en-US" sz="4500" dirty="0" smtClean="0"/>
              <a:t> ____the </a:t>
            </a:r>
            <a:r>
              <a:rPr lang="en-US" sz="4500" u="sng" dirty="0" smtClean="0"/>
              <a:t>(</a:t>
            </a:r>
            <a:r>
              <a:rPr lang="en-US" sz="4500" u="sng" dirty="0" smtClean="0">
                <a:solidFill>
                  <a:srgbClr val="FF0000"/>
                </a:solidFill>
              </a:rPr>
              <a:t>          </a:t>
            </a:r>
            <a:r>
              <a:rPr lang="en-US" sz="4500" u="sng" dirty="0" smtClean="0"/>
              <a:t>)</a:t>
            </a:r>
            <a:r>
              <a:rPr lang="en-US" sz="4500" dirty="0" smtClean="0"/>
              <a:t> </a:t>
            </a:r>
            <a:r>
              <a:rPr lang="en-US" sz="4500" dirty="0"/>
              <a:t>do?”</a:t>
            </a:r>
            <a:endParaRPr lang="en-US" sz="45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4400" b="1" dirty="0"/>
              <a:t>A(</a:t>
            </a:r>
            <a:r>
              <a:rPr lang="ko-KR" altLang="en-US" sz="4400" dirty="0"/>
              <a:t>답변</a:t>
            </a:r>
            <a:r>
              <a:rPr lang="en-US" altLang="ko-KR" sz="4400" dirty="0"/>
              <a:t>)</a:t>
            </a:r>
            <a:r>
              <a:rPr lang="en-US" sz="4400" dirty="0"/>
              <a:t>:“The </a:t>
            </a:r>
            <a:r>
              <a:rPr lang="en-US" sz="4400" dirty="0" smtClean="0"/>
              <a:t>(</a:t>
            </a:r>
            <a:r>
              <a:rPr lang="en-US" sz="4400" u="sng" dirty="0" smtClean="0">
                <a:solidFill>
                  <a:srgbClr val="FF0000"/>
                </a:solidFill>
              </a:rPr>
              <a:t>      </a:t>
            </a:r>
            <a:r>
              <a:rPr lang="en-US" sz="4400" dirty="0" smtClean="0"/>
              <a:t>) (</a:t>
            </a:r>
            <a:r>
              <a:rPr lang="en-US" sz="4400" u="sng" dirty="0" smtClean="0">
                <a:solidFill>
                  <a:srgbClr val="FF0000"/>
                </a:solidFill>
              </a:rPr>
              <a:t>        </a:t>
            </a:r>
            <a:r>
              <a:rPr lang="en-US" sz="4400" b="1" i="1" u="sng" dirty="0" err="1" smtClean="0">
                <a:solidFill>
                  <a:srgbClr val="FF0000"/>
                </a:solidFill>
              </a:rPr>
              <a:t>s</a:t>
            </a:r>
            <a:r>
              <a:rPr lang="en-US" sz="4400" dirty="0" smtClean="0">
                <a:solidFill>
                  <a:srgbClr val="FF0000"/>
                </a:solidFill>
              </a:rPr>
              <a:t> </a:t>
            </a:r>
            <a:r>
              <a:rPr lang="en-US" sz="4400" u="sng" dirty="0" smtClean="0">
                <a:solidFill>
                  <a:srgbClr val="FF0000"/>
                </a:solidFill>
              </a:rPr>
              <a:t>          </a:t>
            </a:r>
            <a:r>
              <a:rPr lang="en-US" sz="4400" dirty="0" smtClean="0"/>
              <a:t>)</a:t>
            </a:r>
            <a:r>
              <a:rPr lang="en-US" sz="4400" dirty="0"/>
              <a:t>.</a:t>
            </a:r>
            <a:endParaRPr lang="en-US" sz="4400" dirty="0"/>
          </a:p>
        </p:txBody>
      </p:sp>
      <p:sp>
        <p:nvSpPr>
          <p:cNvPr id="23" name="Title 2"/>
          <p:cNvSpPr>
            <a:spLocks noGrp="1"/>
          </p:cNvSpPr>
          <p:nvPr>
            <p:ph type="ctrTitle"/>
          </p:nvPr>
        </p:nvSpPr>
        <p:spPr>
          <a:xfrm>
            <a:off x="0" y="1"/>
            <a:ext cx="3657600" cy="660976"/>
          </a:xfrm>
          <a:solidFill>
            <a:srgbClr val="FFF164"/>
          </a:solidFill>
        </p:spPr>
        <p:txBody>
          <a:bodyPr anchor="t">
            <a:normAutofit fontScale="90000"/>
          </a:bodyPr>
          <a:lstStyle/>
          <a:p>
            <a:r>
              <a:rPr lang="en-US" b="1" dirty="0" smtClean="0"/>
              <a:t>Review </a:t>
            </a:r>
            <a:r>
              <a:rPr lang="ko-KR" altLang="en-US" b="1" dirty="0" smtClean="0"/>
              <a:t>리뷰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6350"/>
            <a:ext cx="9199808" cy="685165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38200"/>
            <a:ext cx="4724400" cy="60198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800600" y="-76200"/>
            <a:ext cx="4191000" cy="6553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500" u="sng" dirty="0" smtClean="0"/>
              <a:t>Script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Emma:</a:t>
            </a:r>
            <a:r>
              <a:rPr lang="en-US" sz="2500" dirty="0" smtClean="0"/>
              <a:t> Excuse me.  How much is this sweater?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Salesperson:</a:t>
            </a:r>
            <a:r>
              <a:rPr lang="en-US" sz="2500" dirty="0" smtClean="0"/>
              <a:t> It’s $30.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Sister</a:t>
            </a:r>
            <a:r>
              <a:rPr lang="en-US" sz="2500" dirty="0" smtClean="0"/>
              <a:t>: Oh.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Emma:</a:t>
            </a:r>
            <a:r>
              <a:rPr lang="en-US" sz="2500" dirty="0" smtClean="0"/>
              <a:t> How much are these shoes?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Salesperson:</a:t>
            </a:r>
            <a:r>
              <a:rPr lang="en-US" sz="2500" dirty="0" smtClean="0"/>
              <a:t> They’re $50.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Emma:</a:t>
            </a:r>
            <a:r>
              <a:rPr lang="en-US" sz="2500" dirty="0" smtClean="0"/>
              <a:t> Oh, thanks.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Sister:</a:t>
            </a:r>
            <a:r>
              <a:rPr lang="en-US" sz="2500" dirty="0" smtClean="0"/>
              <a:t> Emma, we don’t have a present for </a:t>
            </a:r>
            <a:r>
              <a:rPr lang="en-US" sz="2500" dirty="0" smtClean="0"/>
              <a:t>Mom.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Emma:</a:t>
            </a:r>
            <a:r>
              <a:rPr lang="en-US" sz="2500" dirty="0" smtClean="0"/>
              <a:t> We can make a present!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Emma: </a:t>
            </a:r>
            <a:r>
              <a:rPr lang="en-US" sz="2500" dirty="0" smtClean="0"/>
              <a:t>These are for you.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Sister:</a:t>
            </a:r>
            <a:r>
              <a:rPr lang="en-US" sz="2500" dirty="0" smtClean="0"/>
              <a:t> Happy birthday!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Mom:</a:t>
            </a:r>
            <a:r>
              <a:rPr lang="en-US" sz="2500" dirty="0" smtClean="0"/>
              <a:t> They’re beautiful!  Thank you!</a:t>
            </a:r>
            <a:endParaRPr lang="en-US" sz="2500" u="sng" dirty="0" smtClean="0"/>
          </a:p>
          <a:p>
            <a:pPr lvl="0" algn="ctr">
              <a:spcBef>
                <a:spcPct val="0"/>
              </a:spcBef>
              <a:defRPr/>
            </a:pPr>
            <a:endParaRPr lang="en-US" sz="2500" u="sng" dirty="0" smtClean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0" y="76200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4525963"/>
          </a:xfr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buNone/>
              <a:defRPr/>
            </a:pPr>
            <a:r>
              <a:rPr lang="en-US" sz="3300" u="sng" dirty="0"/>
              <a:t>Script</a:t>
            </a:r>
          </a:p>
          <a:p>
            <a:pPr lvl="0">
              <a:spcBef>
                <a:spcPct val="0"/>
              </a:spcBef>
              <a:buNone/>
              <a:defRPr/>
            </a:pPr>
            <a:r>
              <a:rPr lang="en-US" sz="3300" u="sng" dirty="0"/>
              <a:t>Emma:</a:t>
            </a:r>
            <a:r>
              <a:rPr lang="en-US" sz="3300" dirty="0"/>
              <a:t> Excuse me.  How much is this sweater?</a:t>
            </a:r>
          </a:p>
          <a:p>
            <a:pPr lvl="0">
              <a:spcBef>
                <a:spcPct val="0"/>
              </a:spcBef>
              <a:buNone/>
              <a:defRPr/>
            </a:pPr>
            <a:r>
              <a:rPr lang="en-US" sz="3300" u="sng" dirty="0"/>
              <a:t>Salesperson:</a:t>
            </a:r>
            <a:r>
              <a:rPr lang="en-US" sz="3300" dirty="0"/>
              <a:t> It’s $30.</a:t>
            </a:r>
          </a:p>
          <a:p>
            <a:pPr lvl="0">
              <a:spcBef>
                <a:spcPct val="0"/>
              </a:spcBef>
              <a:buNone/>
              <a:defRPr/>
            </a:pPr>
            <a:r>
              <a:rPr lang="en-US" sz="3300" u="sng" dirty="0"/>
              <a:t>Sister</a:t>
            </a:r>
            <a:r>
              <a:rPr lang="en-US" sz="3300" dirty="0"/>
              <a:t>: Oh.</a:t>
            </a:r>
          </a:p>
          <a:p>
            <a:pPr lvl="0">
              <a:spcBef>
                <a:spcPct val="0"/>
              </a:spcBef>
              <a:buNone/>
              <a:defRPr/>
            </a:pPr>
            <a:r>
              <a:rPr lang="en-US" sz="3300" u="sng" dirty="0"/>
              <a:t>Emma:</a:t>
            </a:r>
            <a:r>
              <a:rPr lang="en-US" sz="3300" dirty="0"/>
              <a:t> How much are these shoes?</a:t>
            </a:r>
          </a:p>
          <a:p>
            <a:pPr lvl="0">
              <a:spcBef>
                <a:spcPct val="0"/>
              </a:spcBef>
              <a:buNone/>
              <a:defRPr/>
            </a:pPr>
            <a:r>
              <a:rPr lang="en-US" sz="3300" u="sng" dirty="0"/>
              <a:t>Salesperson:</a:t>
            </a:r>
            <a:r>
              <a:rPr lang="en-US" sz="3300" dirty="0"/>
              <a:t> They’re $50.</a:t>
            </a:r>
          </a:p>
          <a:p>
            <a:pPr lvl="0">
              <a:spcBef>
                <a:spcPct val="0"/>
              </a:spcBef>
              <a:buNone/>
              <a:defRPr/>
            </a:pPr>
            <a:r>
              <a:rPr lang="en-US" sz="3300" u="sng" dirty="0"/>
              <a:t>Emma:</a:t>
            </a:r>
            <a:r>
              <a:rPr lang="en-US" sz="3300" dirty="0"/>
              <a:t> Oh, thanks.</a:t>
            </a:r>
          </a:p>
          <a:p>
            <a:pPr lvl="0">
              <a:spcBef>
                <a:spcPct val="0"/>
              </a:spcBef>
              <a:buNone/>
              <a:defRPr/>
            </a:pPr>
            <a:r>
              <a:rPr lang="en-US" sz="3300" u="sng" dirty="0"/>
              <a:t>Sister:</a:t>
            </a:r>
            <a:r>
              <a:rPr lang="en-US" sz="3300" dirty="0"/>
              <a:t> Emma, we don’t have a present for Mom.</a:t>
            </a:r>
          </a:p>
          <a:p>
            <a:pPr lvl="0">
              <a:spcBef>
                <a:spcPct val="0"/>
              </a:spcBef>
              <a:buNone/>
              <a:defRPr/>
            </a:pPr>
            <a:r>
              <a:rPr lang="en-US" sz="3300" u="sng" dirty="0"/>
              <a:t>Emma:</a:t>
            </a:r>
            <a:r>
              <a:rPr lang="en-US" sz="3300" dirty="0"/>
              <a:t> We can make a present!</a:t>
            </a:r>
          </a:p>
          <a:p>
            <a:pPr lvl="0">
              <a:spcBef>
                <a:spcPct val="0"/>
              </a:spcBef>
              <a:buNone/>
              <a:defRPr/>
            </a:pPr>
            <a:r>
              <a:rPr lang="en-US" sz="3300" u="sng" dirty="0"/>
              <a:t>Emma: </a:t>
            </a:r>
            <a:r>
              <a:rPr lang="en-US" sz="3300" dirty="0"/>
              <a:t>These are for you.</a:t>
            </a:r>
          </a:p>
          <a:p>
            <a:pPr lvl="0">
              <a:spcBef>
                <a:spcPct val="0"/>
              </a:spcBef>
              <a:buNone/>
              <a:defRPr/>
            </a:pPr>
            <a:r>
              <a:rPr lang="en-US" sz="3300" u="sng" dirty="0"/>
              <a:t>Sister:</a:t>
            </a:r>
            <a:r>
              <a:rPr lang="en-US" sz="3300" dirty="0"/>
              <a:t> Happy birthday!</a:t>
            </a:r>
          </a:p>
          <a:p>
            <a:pPr lvl="0">
              <a:spcBef>
                <a:spcPct val="0"/>
              </a:spcBef>
              <a:buNone/>
              <a:defRPr/>
            </a:pPr>
            <a:r>
              <a:rPr lang="en-US" sz="3300" u="sng" dirty="0"/>
              <a:t>Mom:</a:t>
            </a:r>
            <a:r>
              <a:rPr lang="en-US" sz="3300" dirty="0"/>
              <a:t> They’re beautiful!  Thank you!</a:t>
            </a:r>
            <a:endParaRPr lang="en-US" sz="3300" u="sng" dirty="0"/>
          </a:p>
          <a:p>
            <a:pPr lvl="0" algn="ctr">
              <a:spcBef>
                <a:spcPct val="0"/>
              </a:spcBef>
              <a:buNone/>
              <a:defRPr/>
            </a:pPr>
            <a:endParaRPr lang="en-US" sz="3300" u="sng" dirty="0"/>
          </a:p>
          <a:p>
            <a:pPr>
              <a:buNone/>
            </a:pPr>
            <a:endParaRPr lang="en-US" sz="33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28600"/>
            <a:ext cx="3219450" cy="39348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228599"/>
            <a:ext cx="3219450" cy="39348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0200" y="4163483"/>
            <a:ext cx="15003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Emma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0" y="4163482"/>
            <a:ext cx="13333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Sister</a:t>
            </a:r>
            <a:endParaRPr lang="en-US" sz="4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00200" y="4163483"/>
            <a:ext cx="26750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Salesperson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0" y="4163482"/>
            <a:ext cx="13035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Mom</a:t>
            </a:r>
            <a:endParaRPr lang="en-US" sz="4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15228"/>
            <a:ext cx="4102100" cy="38519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8738" y="415228"/>
            <a:ext cx="3189462" cy="389334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631" y="3861425"/>
            <a:ext cx="1762369" cy="236415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9585" y="3775456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6600" y="3874477"/>
            <a:ext cx="1676400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6600" y="3798277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86600" y="3874477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10400" y="3810000"/>
            <a:ext cx="1633415" cy="2450123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5972" y="3775456"/>
            <a:ext cx="2353056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64937" y="3775456"/>
            <a:ext cx="2516463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5972" y="3775456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64937" y="3775456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64937" y="3775456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66800" y="3775456"/>
            <a:ext cx="2451100" cy="2549144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22" name="Rectangle 21"/>
          <p:cNvSpPr/>
          <p:nvPr/>
        </p:nvSpPr>
        <p:spPr>
          <a:xfrm>
            <a:off x="0" y="795278"/>
            <a:ext cx="9144000" cy="2862322"/>
          </a:xfrm>
          <a:prstGeom prst="rect">
            <a:avLst/>
          </a:prstGeom>
          <a:solidFill>
            <a:srgbClr val="FFFF00"/>
          </a:solidFill>
          <a:ln w="57150" cmpd="sng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500" b="1" dirty="0"/>
              <a:t>Q(</a:t>
            </a:r>
            <a:r>
              <a:rPr lang="ko-KR" altLang="en-US" sz="4500" dirty="0"/>
              <a:t>문제</a:t>
            </a:r>
            <a:r>
              <a:rPr lang="en-US" altLang="ko-KR" sz="4500" dirty="0"/>
              <a:t>):</a:t>
            </a:r>
            <a:r>
              <a:rPr lang="en-US" sz="4500" dirty="0" smtClean="0"/>
              <a:t>“____the </a:t>
            </a:r>
            <a:r>
              <a:rPr lang="en-US" sz="4500" u="sng" dirty="0" smtClean="0"/>
              <a:t>(</a:t>
            </a:r>
            <a:r>
              <a:rPr lang="en-US" sz="4500" u="sng" dirty="0" smtClean="0">
                <a:solidFill>
                  <a:srgbClr val="FF0000"/>
                </a:solidFill>
              </a:rPr>
              <a:t>          </a:t>
            </a:r>
            <a:r>
              <a:rPr lang="en-US" sz="4500" u="sng" dirty="0" smtClean="0"/>
              <a:t>)</a:t>
            </a:r>
            <a:r>
              <a:rPr lang="en-US" sz="4500" dirty="0" smtClean="0"/>
              <a:t> </a:t>
            </a:r>
            <a:r>
              <a:rPr lang="en-US" sz="4800" dirty="0"/>
              <a:t>(</a:t>
            </a:r>
            <a:r>
              <a:rPr lang="en-US" sz="4800" u="sng" dirty="0">
                <a:solidFill>
                  <a:srgbClr val="FF0000"/>
                </a:solidFill>
              </a:rPr>
              <a:t>    </a:t>
            </a:r>
            <a:r>
              <a:rPr lang="en-US" sz="4800" u="sng" dirty="0" smtClean="0">
                <a:solidFill>
                  <a:srgbClr val="FF0000"/>
                </a:solidFill>
              </a:rPr>
              <a:t>  </a:t>
            </a:r>
            <a:r>
              <a:rPr lang="en-US" sz="4800" dirty="0" smtClean="0">
                <a:solidFill>
                  <a:srgbClr val="FF0000"/>
                </a:solidFill>
              </a:rPr>
              <a:t> </a:t>
            </a:r>
            <a:r>
              <a:rPr lang="en-US" sz="4800" u="sng" dirty="0" smtClean="0">
                <a:solidFill>
                  <a:srgbClr val="FF0000"/>
                </a:solidFill>
              </a:rPr>
              <a:t>      </a:t>
            </a:r>
            <a:r>
              <a:rPr lang="en-US" sz="4800" dirty="0"/>
              <a:t>)</a:t>
            </a:r>
            <a:r>
              <a:rPr lang="en-US" sz="4500" dirty="0" smtClean="0"/>
              <a:t>?</a:t>
            </a:r>
            <a:r>
              <a:rPr lang="en-US" sz="4500" dirty="0"/>
              <a:t>”</a:t>
            </a:r>
            <a:endParaRPr lang="en-US" sz="45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4400" b="1" dirty="0"/>
              <a:t>A(</a:t>
            </a:r>
            <a:r>
              <a:rPr lang="ko-KR" altLang="en-US" sz="4400" dirty="0"/>
              <a:t>답변</a:t>
            </a:r>
            <a:r>
              <a:rPr lang="en-US" altLang="ko-KR" sz="4400" dirty="0"/>
              <a:t>)</a:t>
            </a:r>
            <a:r>
              <a:rPr lang="en-US" sz="4400" dirty="0" smtClean="0"/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1.“Yes, (</a:t>
            </a:r>
            <a:r>
              <a:rPr lang="en-US" sz="4400" u="sng" dirty="0" smtClean="0">
                <a:solidFill>
                  <a:srgbClr val="FF0000"/>
                </a:solidFill>
              </a:rPr>
              <a:t>he/she</a:t>
            </a:r>
            <a:r>
              <a:rPr lang="en-US" sz="4400" dirty="0" smtClean="0"/>
              <a:t>) ____.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2. “No, (</a:t>
            </a:r>
            <a:r>
              <a:rPr lang="en-US" sz="4400" u="sng" dirty="0" smtClean="0">
                <a:solidFill>
                  <a:srgbClr val="FF0000"/>
                </a:solidFill>
              </a:rPr>
              <a:t>he/she</a:t>
            </a:r>
            <a:r>
              <a:rPr lang="en-US" sz="4400" dirty="0" smtClean="0"/>
              <a:t>) ____’_.</a:t>
            </a:r>
            <a:endParaRPr lang="en-US" sz="4400" dirty="0"/>
          </a:p>
        </p:txBody>
      </p:sp>
      <p:sp>
        <p:nvSpPr>
          <p:cNvPr id="24" name="Title 2"/>
          <p:cNvSpPr>
            <a:spLocks noGrp="1"/>
          </p:cNvSpPr>
          <p:nvPr>
            <p:ph type="ctrTitle"/>
          </p:nvPr>
        </p:nvSpPr>
        <p:spPr>
          <a:xfrm>
            <a:off x="0" y="1"/>
            <a:ext cx="3657600" cy="660976"/>
          </a:xfrm>
          <a:solidFill>
            <a:srgbClr val="FFF164"/>
          </a:solidFill>
        </p:spPr>
        <p:txBody>
          <a:bodyPr anchor="t">
            <a:normAutofit fontScale="90000"/>
          </a:bodyPr>
          <a:lstStyle/>
          <a:p>
            <a:r>
              <a:rPr lang="en-US" b="1" dirty="0" smtClean="0"/>
              <a:t>Review </a:t>
            </a:r>
            <a:r>
              <a:rPr lang="ko-KR" altLang="en-US" b="1" dirty="0" smtClean="0"/>
              <a:t>리뷰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6350"/>
            <a:ext cx="9199808" cy="68516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76200"/>
            <a:ext cx="4267200" cy="762000"/>
          </a:xfrm>
          <a:solidFill>
            <a:srgbClr val="FFF164"/>
          </a:solidFill>
        </p:spPr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1066800"/>
            <a:ext cx="9144000" cy="55626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SWBAT: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US" sz="3529" dirty="0" smtClean="0"/>
              <a:t>Ask/Answer</a:t>
            </a:r>
            <a:r>
              <a:rPr lang="en-US" sz="3529" dirty="0" smtClean="0"/>
              <a:t>: </a:t>
            </a:r>
          </a:p>
          <a:p>
            <a:pPr lvl="0">
              <a:spcBef>
                <a:spcPct val="0"/>
              </a:spcBef>
              <a:defRPr/>
            </a:pPr>
            <a:r>
              <a:rPr lang="en-US" sz="3529" b="1" dirty="0" smtClean="0"/>
              <a:t>Q(</a:t>
            </a:r>
            <a:r>
              <a:rPr lang="ko-KR" altLang="en-US" sz="3529" dirty="0"/>
              <a:t>문제</a:t>
            </a:r>
            <a:r>
              <a:rPr lang="en-US" altLang="ko-KR" sz="3529" dirty="0" smtClean="0"/>
              <a:t>):Excuse me, h</a:t>
            </a:r>
            <a:r>
              <a:rPr lang="en-US" sz="3529" dirty="0" smtClean="0"/>
              <a:t>ow much (</a:t>
            </a:r>
            <a:r>
              <a:rPr lang="en-US" sz="3529" u="sng" dirty="0" smtClean="0">
                <a:solidFill>
                  <a:srgbClr val="0000FF"/>
                </a:solidFill>
              </a:rPr>
              <a:t>is</a:t>
            </a:r>
            <a:r>
              <a:rPr lang="en-US" sz="3529" u="sng" dirty="0" smtClean="0">
                <a:solidFill>
                  <a:srgbClr val="000000"/>
                </a:solidFill>
              </a:rPr>
              <a:t>/</a:t>
            </a:r>
            <a:r>
              <a:rPr lang="en-US" sz="3529" u="sng" dirty="0" smtClean="0">
                <a:solidFill>
                  <a:srgbClr val="FF0000"/>
                </a:solidFill>
              </a:rPr>
              <a:t>are</a:t>
            </a:r>
            <a:r>
              <a:rPr lang="en-US" sz="3529" dirty="0"/>
              <a:t>) </a:t>
            </a:r>
            <a:r>
              <a:rPr lang="en-US" sz="3529" dirty="0" smtClean="0"/>
              <a:t>(</a:t>
            </a:r>
            <a:r>
              <a:rPr lang="en-US" sz="3529" u="sng" dirty="0" smtClean="0">
                <a:solidFill>
                  <a:srgbClr val="0000FF"/>
                </a:solidFill>
              </a:rPr>
              <a:t>this</a:t>
            </a:r>
            <a:r>
              <a:rPr lang="en-US" sz="3529" u="sng" dirty="0" smtClean="0">
                <a:solidFill>
                  <a:srgbClr val="000000"/>
                </a:solidFill>
              </a:rPr>
              <a:t>/</a:t>
            </a:r>
            <a:r>
              <a:rPr lang="en-US" sz="3529" u="sng" dirty="0" smtClean="0">
                <a:solidFill>
                  <a:srgbClr val="FF0000"/>
                </a:solidFill>
              </a:rPr>
              <a:t>these</a:t>
            </a:r>
            <a:r>
              <a:rPr lang="en-US" sz="3529" dirty="0" smtClean="0"/>
              <a:t>) </a:t>
            </a:r>
            <a:r>
              <a:rPr lang="en-US" sz="3529" u="sng" dirty="0" smtClean="0"/>
              <a:t>(</a:t>
            </a:r>
            <a:r>
              <a:rPr lang="en-US" sz="3529" u="sng" dirty="0" smtClean="0">
                <a:solidFill>
                  <a:srgbClr val="0000FF"/>
                </a:solidFill>
              </a:rPr>
              <a:t>sweater</a:t>
            </a:r>
            <a:r>
              <a:rPr lang="en-US" sz="3529" u="sng" dirty="0" smtClean="0"/>
              <a:t>/</a:t>
            </a:r>
            <a:r>
              <a:rPr lang="en-US" sz="3529" u="sng" dirty="0" smtClean="0">
                <a:solidFill>
                  <a:srgbClr val="FF0000"/>
                </a:solidFill>
              </a:rPr>
              <a:t>shoe</a:t>
            </a:r>
            <a:r>
              <a:rPr lang="en-US" sz="3529" b="1" i="1" u="sng" dirty="0" smtClean="0">
                <a:solidFill>
                  <a:srgbClr val="FF0000"/>
                </a:solidFill>
              </a:rPr>
              <a:t>s</a:t>
            </a:r>
            <a:r>
              <a:rPr lang="en-US" sz="3529" u="sng" dirty="0" smtClean="0"/>
              <a:t>)</a:t>
            </a:r>
            <a:r>
              <a:rPr lang="en-US" sz="3529" dirty="0" smtClean="0"/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3529" b="1" dirty="0"/>
              <a:t>A(</a:t>
            </a:r>
            <a:r>
              <a:rPr lang="ko-KR" altLang="en-US" sz="3529" dirty="0"/>
              <a:t>답변</a:t>
            </a:r>
            <a:r>
              <a:rPr lang="en-US" altLang="ko-KR" sz="3529" dirty="0"/>
              <a:t>)</a:t>
            </a:r>
            <a:r>
              <a:rPr lang="en-US" sz="3529" dirty="0" smtClean="0"/>
              <a:t>:(</a:t>
            </a:r>
            <a:r>
              <a:rPr lang="en-US" sz="3529" u="sng" dirty="0" smtClean="0">
                <a:solidFill>
                  <a:srgbClr val="0000FF"/>
                </a:solidFill>
              </a:rPr>
              <a:t>It’s</a:t>
            </a:r>
            <a:r>
              <a:rPr lang="en-US" sz="3529" u="sng" dirty="0" smtClean="0">
                <a:solidFill>
                  <a:srgbClr val="000000"/>
                </a:solidFill>
              </a:rPr>
              <a:t>/</a:t>
            </a:r>
            <a:r>
              <a:rPr lang="en-US" sz="3529" u="sng" dirty="0" smtClean="0">
                <a:solidFill>
                  <a:srgbClr val="FF0000"/>
                </a:solidFill>
              </a:rPr>
              <a:t>They’re</a:t>
            </a:r>
            <a:r>
              <a:rPr lang="en-US" sz="3529" dirty="0" smtClean="0"/>
              <a:t>) (</a:t>
            </a:r>
            <a:r>
              <a:rPr lang="en-US" sz="3529" u="sng" dirty="0" smtClean="0">
                <a:solidFill>
                  <a:srgbClr val="0000FF"/>
                </a:solidFill>
              </a:rPr>
              <a:t>$30</a:t>
            </a:r>
            <a:r>
              <a:rPr lang="en-US" sz="3529" u="sng" dirty="0" smtClean="0"/>
              <a:t>/</a:t>
            </a:r>
            <a:r>
              <a:rPr lang="en-US" sz="3529" u="sng" dirty="0" smtClean="0">
                <a:solidFill>
                  <a:srgbClr val="FF0000"/>
                </a:solidFill>
              </a:rPr>
              <a:t>$50</a:t>
            </a:r>
            <a:r>
              <a:rPr lang="en-US" sz="3529" dirty="0" smtClean="0"/>
              <a:t>).</a:t>
            </a: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Say: 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/>
              <a:t>-</a:t>
            </a:r>
            <a:r>
              <a:rPr lang="en-US" sz="4400" dirty="0" smtClean="0"/>
              <a:t>We don’t have a present for (</a:t>
            </a:r>
            <a:r>
              <a:rPr lang="en-US" sz="4400" u="sng" dirty="0">
                <a:solidFill>
                  <a:srgbClr val="000000"/>
                </a:solidFill>
              </a:rPr>
              <a:t>M</a:t>
            </a:r>
            <a:r>
              <a:rPr lang="en-US" sz="4400" u="sng" dirty="0" smtClean="0">
                <a:solidFill>
                  <a:srgbClr val="000000"/>
                </a:solidFill>
              </a:rPr>
              <a:t>om</a:t>
            </a:r>
            <a:r>
              <a:rPr lang="en-US" sz="4400" dirty="0" smtClean="0"/>
              <a:t>).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/>
              <a:t>-</a:t>
            </a:r>
            <a:r>
              <a:rPr lang="en-US" sz="4400" dirty="0" smtClean="0"/>
              <a:t>We can make a present.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/>
              <a:t>-</a:t>
            </a:r>
            <a:r>
              <a:rPr lang="en-US" sz="4400" dirty="0" err="1" smtClean="0"/>
              <a:t>Mom(</a:t>
            </a:r>
            <a:r>
              <a:rPr lang="en-US" sz="4400" u="sng" dirty="0" err="1" smtClean="0">
                <a:solidFill>
                  <a:srgbClr val="0000FF"/>
                </a:solidFill>
              </a:rPr>
              <a:t>this</a:t>
            </a:r>
            <a:r>
              <a:rPr lang="en-US" sz="4400" u="sng" dirty="0" smtClean="0"/>
              <a:t>/</a:t>
            </a:r>
            <a:r>
              <a:rPr lang="en-US" sz="4400" u="sng" dirty="0" smtClean="0">
                <a:solidFill>
                  <a:srgbClr val="FF0000"/>
                </a:solidFill>
              </a:rPr>
              <a:t>these</a:t>
            </a:r>
            <a:r>
              <a:rPr lang="en-US" sz="4400" dirty="0" smtClean="0"/>
              <a:t>) (</a:t>
            </a:r>
            <a:r>
              <a:rPr lang="en-US" sz="4400" u="sng" dirty="0" smtClean="0">
                <a:solidFill>
                  <a:srgbClr val="0000FF"/>
                </a:solidFill>
              </a:rPr>
              <a:t>is</a:t>
            </a:r>
            <a:r>
              <a:rPr lang="en-US" sz="4400" u="sng" dirty="0" smtClean="0">
                <a:solidFill>
                  <a:srgbClr val="000000"/>
                </a:solidFill>
              </a:rPr>
              <a:t>/</a:t>
            </a:r>
            <a:r>
              <a:rPr lang="en-US" sz="4400" u="sng" dirty="0" smtClean="0">
                <a:solidFill>
                  <a:srgbClr val="FF0000"/>
                </a:solidFill>
              </a:rPr>
              <a:t>are</a:t>
            </a:r>
            <a:r>
              <a:rPr lang="en-US" sz="4400" dirty="0" smtClean="0"/>
              <a:t>) for you.</a:t>
            </a: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/>
          </a:p>
          <a:p>
            <a:pPr lvl="0" algn="ctr">
              <a:spcBef>
                <a:spcPct val="0"/>
              </a:spcBef>
              <a:defRPr/>
            </a:pPr>
            <a:endParaRPr lang="en-US" sz="4400" dirty="0"/>
          </a:p>
          <a:p>
            <a:pPr lvl="0" algn="ctr">
              <a:spcBef>
                <a:spcPct val="0"/>
              </a:spcBef>
              <a:defRPr/>
            </a:pP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6350"/>
            <a:ext cx="9199808" cy="685165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600450"/>
            <a:ext cx="4089400" cy="325755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76200" y="457200"/>
            <a:ext cx="9067800" cy="1447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400" b="1" dirty="0"/>
              <a:t>Q(</a:t>
            </a:r>
            <a:r>
              <a:rPr lang="ko-KR" altLang="en-US" sz="4400" dirty="0"/>
              <a:t>문제</a:t>
            </a:r>
            <a:r>
              <a:rPr lang="en-US" altLang="ko-KR" sz="4400" dirty="0"/>
              <a:t>):Excuse me, h</a:t>
            </a:r>
            <a:r>
              <a:rPr lang="en-US" sz="4400" dirty="0"/>
              <a:t>ow much (</a:t>
            </a:r>
            <a:r>
              <a:rPr lang="en-US" sz="4400" u="sng" dirty="0" smtClean="0">
                <a:solidFill>
                  <a:srgbClr val="0000FF"/>
                </a:solidFill>
              </a:rPr>
              <a:t>is</a:t>
            </a:r>
            <a:r>
              <a:rPr lang="en-US" sz="4400" dirty="0" smtClean="0"/>
              <a:t>) </a:t>
            </a:r>
            <a:r>
              <a:rPr lang="en-US" sz="4400" dirty="0"/>
              <a:t>(</a:t>
            </a:r>
            <a:r>
              <a:rPr lang="en-US" sz="4400" u="sng" dirty="0" smtClean="0">
                <a:solidFill>
                  <a:srgbClr val="0000FF"/>
                </a:solidFill>
              </a:rPr>
              <a:t>this</a:t>
            </a:r>
            <a:r>
              <a:rPr lang="en-US" sz="4400" dirty="0" smtClean="0"/>
              <a:t>) </a:t>
            </a:r>
            <a:r>
              <a:rPr lang="en-US" sz="4400" u="sng" dirty="0" smtClean="0"/>
              <a:t>(</a:t>
            </a:r>
            <a:r>
              <a:rPr lang="en-US" sz="4400" u="sng" dirty="0" smtClean="0">
                <a:solidFill>
                  <a:srgbClr val="0000FF"/>
                </a:solidFill>
              </a:rPr>
              <a:t>sweater</a:t>
            </a:r>
            <a:r>
              <a:rPr lang="en-US" sz="4400" u="sng" dirty="0" smtClean="0"/>
              <a:t>)</a:t>
            </a:r>
            <a:r>
              <a:rPr lang="en-US" sz="4400" dirty="0"/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b="1" dirty="0"/>
              <a:t>A(</a:t>
            </a:r>
            <a:r>
              <a:rPr lang="ko-KR" altLang="en-US" sz="4400" dirty="0"/>
              <a:t>답변</a:t>
            </a:r>
            <a:r>
              <a:rPr lang="en-US" altLang="ko-KR" sz="4400" dirty="0"/>
              <a:t>)</a:t>
            </a:r>
            <a:r>
              <a:rPr lang="en-US" sz="4400" dirty="0" smtClean="0"/>
              <a:t>:</a:t>
            </a:r>
            <a:r>
              <a:rPr lang="en-US" sz="4400" dirty="0"/>
              <a:t>(</a:t>
            </a:r>
            <a:r>
              <a:rPr lang="en-US" sz="4400" u="sng" dirty="0" smtClean="0">
                <a:solidFill>
                  <a:srgbClr val="0000FF"/>
                </a:solidFill>
              </a:rPr>
              <a:t>It’s</a:t>
            </a:r>
            <a:r>
              <a:rPr lang="en-US" sz="4400" dirty="0" smtClean="0"/>
              <a:t>) </a:t>
            </a:r>
            <a:r>
              <a:rPr lang="en-US" sz="4400" dirty="0"/>
              <a:t>(</a:t>
            </a:r>
            <a:r>
              <a:rPr lang="en-US" sz="4400" u="sng" dirty="0">
                <a:solidFill>
                  <a:srgbClr val="0000FF"/>
                </a:solidFill>
              </a:rPr>
              <a:t>$</a:t>
            </a:r>
            <a:r>
              <a:rPr lang="en-US" sz="4400" u="sng" dirty="0" smtClean="0">
                <a:solidFill>
                  <a:srgbClr val="0000FF"/>
                </a:solidFill>
              </a:rPr>
              <a:t>30</a:t>
            </a:r>
            <a:r>
              <a:rPr lang="en-US" sz="4400" dirty="0" smtClean="0"/>
              <a:t>)</a:t>
            </a:r>
            <a:r>
              <a:rPr lang="en-US" sz="4400" dirty="0"/>
              <a:t>.</a:t>
            </a:r>
            <a:endParaRPr lang="en-US" sz="4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3352800"/>
            <a:ext cx="4328160" cy="2057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5800" y="5417160"/>
            <a:ext cx="4328160" cy="14408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200" y="-152400"/>
            <a:ext cx="4458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</a:t>
            </a:r>
            <a:r>
              <a:rPr lang="en-US" sz="4000" b="1" dirty="0" smtClean="0">
                <a:solidFill>
                  <a:srgbClr val="FF0000"/>
                </a:solidFill>
              </a:rPr>
              <a:t>Book D (27)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52400" y="3600450"/>
            <a:ext cx="4089400" cy="3257550"/>
            <a:chOff x="152400" y="2895600"/>
            <a:chExt cx="4089400" cy="39624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rcRect t="20704"/>
            <a:stretch>
              <a:fillRect/>
            </a:stretch>
          </p:blipFill>
          <p:spPr>
            <a:xfrm>
              <a:off x="152400" y="2895600"/>
              <a:ext cx="4089400" cy="3502152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304800" y="6019800"/>
              <a:ext cx="1524000" cy="838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Sweater</a:t>
              </a:r>
              <a:r>
                <a:rPr lang="en-US" b="1" i="1" dirty="0" smtClean="0"/>
                <a:t>s</a:t>
              </a:r>
              <a:r>
                <a:rPr lang="en-US" dirty="0" smtClean="0"/>
                <a:t>: $50</a:t>
              </a: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19400" y="5105400"/>
              <a:ext cx="990600" cy="381000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itle 1"/>
          <p:cNvSpPr txBox="1">
            <a:spLocks/>
          </p:cNvSpPr>
          <p:nvPr/>
        </p:nvSpPr>
        <p:spPr>
          <a:xfrm>
            <a:off x="76200" y="1981200"/>
            <a:ext cx="9067800" cy="1447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400" b="1" dirty="0"/>
              <a:t>Q(</a:t>
            </a:r>
            <a:r>
              <a:rPr lang="ko-KR" altLang="en-US" sz="4400" dirty="0"/>
              <a:t>문제</a:t>
            </a:r>
            <a:r>
              <a:rPr lang="en-US" altLang="ko-KR" sz="4400" dirty="0"/>
              <a:t>):Excuse me, h</a:t>
            </a:r>
            <a:r>
              <a:rPr lang="en-US" sz="4400" dirty="0"/>
              <a:t>ow much </a:t>
            </a:r>
            <a:r>
              <a:rPr lang="en-US" sz="4400" dirty="0" smtClean="0"/>
              <a:t>(</a:t>
            </a:r>
            <a:r>
              <a:rPr lang="en-US" sz="4400" u="sng" dirty="0" smtClean="0">
                <a:solidFill>
                  <a:srgbClr val="FF0000"/>
                </a:solidFill>
              </a:rPr>
              <a:t>are</a:t>
            </a:r>
            <a:r>
              <a:rPr lang="en-US" sz="4400" dirty="0" smtClean="0"/>
              <a:t>) (</a:t>
            </a:r>
            <a:r>
              <a:rPr lang="en-US" sz="4400" u="sng" dirty="0" smtClean="0">
                <a:solidFill>
                  <a:srgbClr val="FF0000"/>
                </a:solidFill>
              </a:rPr>
              <a:t>these</a:t>
            </a:r>
            <a:r>
              <a:rPr lang="en-US" sz="4400" dirty="0"/>
              <a:t>) </a:t>
            </a:r>
            <a:r>
              <a:rPr lang="en-US" sz="4400" dirty="0" smtClean="0"/>
              <a:t> </a:t>
            </a:r>
            <a:r>
              <a:rPr lang="en-US" sz="4400" u="sng" dirty="0" smtClean="0"/>
              <a:t>(</a:t>
            </a:r>
            <a:r>
              <a:rPr lang="en-US" sz="4400" u="sng" dirty="0" smtClean="0">
                <a:solidFill>
                  <a:srgbClr val="FF0000"/>
                </a:solidFill>
              </a:rPr>
              <a:t>sweater</a:t>
            </a:r>
            <a:r>
              <a:rPr lang="en-US" sz="4400" b="1" i="1" u="sng" dirty="0" smtClean="0">
                <a:solidFill>
                  <a:srgbClr val="FF0000"/>
                </a:solidFill>
              </a:rPr>
              <a:t>s</a:t>
            </a:r>
            <a:r>
              <a:rPr lang="en-US" sz="4400" u="sng" dirty="0"/>
              <a:t>)</a:t>
            </a:r>
            <a:r>
              <a:rPr lang="en-US" sz="4400" dirty="0"/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b="1" dirty="0"/>
              <a:t>A(</a:t>
            </a:r>
            <a:r>
              <a:rPr lang="ko-KR" altLang="en-US" sz="4400" dirty="0"/>
              <a:t>답변</a:t>
            </a:r>
            <a:r>
              <a:rPr lang="en-US" altLang="ko-KR" sz="4400" dirty="0" smtClean="0"/>
              <a:t>)</a:t>
            </a:r>
            <a:r>
              <a:rPr lang="en-US" sz="4400" dirty="0" smtClean="0"/>
              <a:t>: (</a:t>
            </a:r>
            <a:r>
              <a:rPr lang="en-US" sz="4400" u="sng" dirty="0" smtClean="0">
                <a:solidFill>
                  <a:srgbClr val="FF0000"/>
                </a:solidFill>
              </a:rPr>
              <a:t>They’re</a:t>
            </a:r>
            <a:r>
              <a:rPr lang="en-US" sz="4400" dirty="0"/>
              <a:t>) </a:t>
            </a:r>
            <a:r>
              <a:rPr lang="en-US" sz="4400" dirty="0" smtClean="0"/>
              <a:t>(</a:t>
            </a:r>
            <a:r>
              <a:rPr lang="en-US" sz="4400" u="sng" dirty="0" smtClean="0">
                <a:solidFill>
                  <a:srgbClr val="FF0000"/>
                </a:solidFill>
              </a:rPr>
              <a:t>$</a:t>
            </a:r>
            <a:r>
              <a:rPr lang="en-US" sz="4400" u="sng" dirty="0">
                <a:solidFill>
                  <a:srgbClr val="FF0000"/>
                </a:solidFill>
              </a:rPr>
              <a:t>50</a:t>
            </a:r>
            <a:r>
              <a:rPr lang="en-US" sz="4400" dirty="0"/>
              <a:t>).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4572000" y="3352800"/>
            <a:ext cx="4328160" cy="2077034"/>
            <a:chOff x="4572000" y="1905000"/>
            <a:chExt cx="4328160" cy="2522113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2000" y="1905000"/>
              <a:ext cx="4328160" cy="2522113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4648200" y="3940629"/>
              <a:ext cx="2133600" cy="4191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Bike</a:t>
              </a:r>
              <a:r>
                <a:rPr lang="en-US" b="1" i="1" dirty="0" smtClean="0"/>
                <a:t>s</a:t>
              </a:r>
              <a:r>
                <a:rPr lang="en-US" dirty="0" smtClean="0"/>
                <a:t>: $100</a:t>
              </a:r>
              <a:endParaRPr lang="en-US" dirty="0"/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5257800"/>
            <a:ext cx="4328160" cy="1593239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4693920" y="5250839"/>
            <a:ext cx="4328160" cy="1600200"/>
            <a:chOff x="4572000" y="5257800"/>
            <a:chExt cx="4328160" cy="160020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2000" y="5257800"/>
              <a:ext cx="4328160" cy="1593239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4724400" y="6512859"/>
              <a:ext cx="2133600" cy="34514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Pen</a:t>
              </a:r>
              <a:r>
                <a:rPr lang="en-US" b="1" i="1" dirty="0" smtClean="0"/>
                <a:t>s</a:t>
              </a:r>
              <a:r>
                <a:rPr lang="en-US" dirty="0" smtClean="0"/>
                <a:t>: $10</a:t>
              </a:r>
              <a:endParaRPr lang="en-US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563908" y="5730387"/>
            <a:ext cx="4458172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</a:t>
            </a:r>
            <a:r>
              <a:rPr lang="en-US" sz="4000" b="1" dirty="0" smtClean="0">
                <a:solidFill>
                  <a:srgbClr val="FF0000"/>
                </a:solidFill>
              </a:rPr>
              <a:t>Book D (27)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6350"/>
            <a:ext cx="9199808" cy="68516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" y="-152400"/>
            <a:ext cx="44456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</a:t>
            </a:r>
            <a:r>
              <a:rPr lang="en-US" sz="4000" b="1" dirty="0" smtClean="0">
                <a:solidFill>
                  <a:srgbClr val="FF0000"/>
                </a:solidFill>
              </a:rPr>
              <a:t>Book A (26)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123950"/>
            <a:ext cx="8305800" cy="54292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52600" y="558224"/>
            <a:ext cx="6633692" cy="584776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Mom’s Present(</a:t>
            </a:r>
            <a:r>
              <a:rPr lang="ko-KR" sz="3200" dirty="0" smtClean="0"/>
              <a:t>엄마는 선물이에요</a:t>
            </a:r>
            <a:r>
              <a:rPr lang="en-US" altLang="ko-KR" sz="3000" dirty="0" smtClean="0"/>
              <a:t>)</a:t>
            </a:r>
            <a:endParaRPr lang="en-US" sz="3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219200" y="4572000"/>
            <a:ext cx="77673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Emma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" y="5715000"/>
            <a:ext cx="70155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Sister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71800" y="4812268"/>
            <a:ext cx="130535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Salesperson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rot="16200000" flipH="1">
            <a:off x="5029200" y="4191000"/>
            <a:ext cx="28194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H="1">
            <a:off x="838200" y="4457700"/>
            <a:ext cx="28194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6350"/>
            <a:ext cx="9199808" cy="68516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" y="-152400"/>
            <a:ext cx="44456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</a:t>
            </a:r>
            <a:r>
              <a:rPr lang="en-US" sz="4000" b="1" dirty="0" smtClean="0">
                <a:solidFill>
                  <a:srgbClr val="FF0000"/>
                </a:solidFill>
              </a:rPr>
              <a:t>Book A (26)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2600" y="558224"/>
            <a:ext cx="6633692" cy="584776"/>
          </a:xfrm>
          <a:prstGeom prst="rect">
            <a:avLst/>
          </a:prstGeom>
          <a:solidFill>
            <a:srgbClr val="FFF164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Mom’s Present(</a:t>
            </a:r>
            <a:r>
              <a:rPr lang="ko-KR" sz="3200" dirty="0" smtClean="0"/>
              <a:t>엄마는 선물이에요</a:t>
            </a:r>
            <a:r>
              <a:rPr lang="en-US" altLang="ko-KR" sz="3000" dirty="0" smtClean="0"/>
              <a:t>)</a:t>
            </a:r>
            <a:endParaRPr lang="en-US" sz="3000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447800"/>
            <a:ext cx="9067800" cy="5410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00200" y="4996934"/>
            <a:ext cx="77673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Emma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800" y="5498068"/>
            <a:ext cx="70155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Sister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35512" y="3581400"/>
            <a:ext cx="68814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53000" y="4191000"/>
            <a:ext cx="77673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Emma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48400" y="4627602"/>
            <a:ext cx="70155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Sister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6350"/>
            <a:ext cx="9199808" cy="685165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"/>
            <a:ext cx="4724400" cy="67818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800600" y="-76200"/>
            <a:ext cx="4191000" cy="65532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500" u="sng" dirty="0" smtClean="0"/>
              <a:t>Script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Emma:</a:t>
            </a:r>
            <a:r>
              <a:rPr lang="en-US" sz="2500" dirty="0" smtClean="0"/>
              <a:t> Excuse me.  How much is this sweater?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Salesperson:</a:t>
            </a:r>
            <a:r>
              <a:rPr lang="en-US" sz="2500" dirty="0" smtClean="0"/>
              <a:t> It’s $30.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Sister</a:t>
            </a:r>
            <a:r>
              <a:rPr lang="en-US" sz="2500" dirty="0" smtClean="0"/>
              <a:t>: Oh.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Emma:</a:t>
            </a:r>
            <a:r>
              <a:rPr lang="en-US" sz="2500" dirty="0" smtClean="0"/>
              <a:t> How much are these shoes?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Salesperson:</a:t>
            </a:r>
            <a:r>
              <a:rPr lang="en-US" sz="2500" dirty="0" smtClean="0"/>
              <a:t> They’re $50.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Emma:</a:t>
            </a:r>
            <a:r>
              <a:rPr lang="en-US" sz="2500" dirty="0" smtClean="0"/>
              <a:t> Oh, thanks.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Sister:</a:t>
            </a:r>
            <a:r>
              <a:rPr lang="en-US" sz="2500" dirty="0" smtClean="0"/>
              <a:t> Emma, we don’t have a present for </a:t>
            </a:r>
            <a:r>
              <a:rPr lang="en-US" sz="2500" dirty="0" smtClean="0"/>
              <a:t>Mom.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Emma:</a:t>
            </a:r>
            <a:r>
              <a:rPr lang="en-US" sz="2500" dirty="0" smtClean="0"/>
              <a:t> We can make a present!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Emma: </a:t>
            </a:r>
            <a:r>
              <a:rPr lang="en-US" sz="2500" dirty="0" smtClean="0"/>
              <a:t>These are for you.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Sister:</a:t>
            </a:r>
            <a:r>
              <a:rPr lang="en-US" sz="2500" dirty="0" smtClean="0"/>
              <a:t> Happy birthday!</a:t>
            </a:r>
          </a:p>
          <a:p>
            <a:pPr lvl="0">
              <a:spcBef>
                <a:spcPct val="0"/>
              </a:spcBef>
              <a:defRPr/>
            </a:pPr>
            <a:r>
              <a:rPr lang="en-US" sz="2500" u="sng" dirty="0" smtClean="0"/>
              <a:t>Mom:</a:t>
            </a:r>
            <a:r>
              <a:rPr lang="en-US" sz="2500" dirty="0" smtClean="0"/>
              <a:t> They’re beautiful!  Thank you!</a:t>
            </a:r>
            <a:endParaRPr lang="en-US" sz="2500" u="sng" dirty="0" smtClean="0"/>
          </a:p>
          <a:p>
            <a:pPr lvl="0" algn="ctr">
              <a:spcBef>
                <a:spcPct val="0"/>
              </a:spcBef>
              <a:defRPr/>
            </a:pPr>
            <a:endParaRPr lang="en-US" sz="2500" u="sng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419600" y="6226314"/>
            <a:ext cx="48914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</a:t>
            </a:r>
            <a:r>
              <a:rPr lang="en-US" sz="4000" b="1" dirty="0" smtClean="0">
                <a:solidFill>
                  <a:srgbClr val="FF0000"/>
                </a:solidFill>
              </a:rPr>
              <a:t>A/B</a:t>
            </a:r>
            <a:r>
              <a:rPr lang="en-US" sz="4000" b="1" dirty="0" smtClean="0">
                <a:solidFill>
                  <a:srgbClr val="FF0000"/>
                </a:solidFill>
              </a:rPr>
              <a:t> (26)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6350"/>
            <a:ext cx="9199808" cy="685165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14600" y="914400"/>
            <a:ext cx="4191000" cy="448945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000" u="sng" dirty="0" smtClean="0"/>
              <a:t>#1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dirty="0" smtClean="0"/>
              <a:t>We </a:t>
            </a:r>
            <a:r>
              <a:rPr lang="en-US" sz="3000" dirty="0" smtClean="0"/>
              <a:t>don’t have a present for </a:t>
            </a:r>
            <a:r>
              <a:rPr lang="en-US" sz="3000" dirty="0" smtClean="0"/>
              <a:t>Mom.</a:t>
            </a:r>
            <a:endParaRPr lang="en-US" sz="3000" u="sng" dirty="0" smtClean="0"/>
          </a:p>
          <a:p>
            <a:pPr lvl="0">
              <a:spcBef>
                <a:spcPct val="0"/>
              </a:spcBef>
              <a:defRPr/>
            </a:pPr>
            <a:r>
              <a:rPr lang="en-US" sz="3000" u="sng" dirty="0" smtClean="0"/>
              <a:t>#2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dirty="0" smtClean="0"/>
              <a:t>We can make a present!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u="sng" dirty="0" smtClean="0"/>
              <a:t>#3</a:t>
            </a:r>
          </a:p>
          <a:p>
            <a:pPr lvl="0">
              <a:spcBef>
                <a:spcPct val="0"/>
              </a:spcBef>
              <a:defRPr/>
            </a:pPr>
            <a:r>
              <a:rPr lang="en-US" sz="3000" dirty="0" smtClean="0"/>
              <a:t>Mom, this is for you.</a:t>
            </a:r>
            <a:endParaRPr lang="en-US" sz="3000" u="sng" dirty="0" smtClean="0"/>
          </a:p>
          <a:p>
            <a:pPr lvl="0">
              <a:spcBef>
                <a:spcPct val="0"/>
              </a:spcBef>
              <a:defRPr/>
            </a:pPr>
            <a:r>
              <a:rPr lang="en-US" sz="3000" u="sng" dirty="0" smtClean="0"/>
              <a:t>#4</a:t>
            </a:r>
            <a:endParaRPr lang="en-US" sz="30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3000" dirty="0" smtClean="0"/>
              <a:t>It’s beautiful.  Thank you!</a:t>
            </a:r>
          </a:p>
          <a:p>
            <a:pPr lvl="0" algn="ctr">
              <a:spcBef>
                <a:spcPct val="0"/>
              </a:spcBef>
              <a:defRPr/>
            </a:pPr>
            <a:endParaRPr lang="en-US" sz="3000" u="sng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419600" y="6226314"/>
            <a:ext cx="48914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Book </a:t>
            </a:r>
            <a:r>
              <a:rPr lang="en-US" sz="4000" b="1" dirty="0" smtClean="0">
                <a:solidFill>
                  <a:srgbClr val="FF0000"/>
                </a:solidFill>
              </a:rPr>
              <a:t>A/B</a:t>
            </a:r>
            <a:r>
              <a:rPr lang="en-US" sz="4000" b="1" dirty="0" smtClean="0">
                <a:solidFill>
                  <a:srgbClr val="FF0000"/>
                </a:solidFill>
              </a:rPr>
              <a:t> (26)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350"/>
            <a:ext cx="19900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Answers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6350"/>
            <a:ext cx="9199808" cy="685165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600450"/>
            <a:ext cx="4089400" cy="325755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76200" y="609600"/>
            <a:ext cx="9067800" cy="1447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400" b="1" dirty="0"/>
              <a:t>Q(</a:t>
            </a:r>
            <a:r>
              <a:rPr lang="ko-KR" altLang="en-US" sz="4400" dirty="0"/>
              <a:t>문제</a:t>
            </a:r>
            <a:r>
              <a:rPr lang="en-US" altLang="ko-KR" sz="4400" dirty="0"/>
              <a:t>):Excuse me, h</a:t>
            </a:r>
            <a:r>
              <a:rPr lang="en-US" sz="4400" dirty="0"/>
              <a:t>ow much (</a:t>
            </a:r>
            <a:r>
              <a:rPr lang="en-US" sz="4400" u="sng" dirty="0" smtClean="0">
                <a:solidFill>
                  <a:srgbClr val="0000FF"/>
                </a:solidFill>
              </a:rPr>
              <a:t>is</a:t>
            </a:r>
            <a:r>
              <a:rPr lang="en-US" sz="4400" dirty="0" smtClean="0"/>
              <a:t>) </a:t>
            </a:r>
            <a:r>
              <a:rPr lang="en-US" sz="4400" dirty="0"/>
              <a:t>(</a:t>
            </a:r>
            <a:r>
              <a:rPr lang="en-US" sz="4400" u="sng" dirty="0" smtClean="0">
                <a:solidFill>
                  <a:srgbClr val="0000FF"/>
                </a:solidFill>
              </a:rPr>
              <a:t>this</a:t>
            </a:r>
            <a:r>
              <a:rPr lang="en-US" sz="4400" dirty="0" smtClean="0"/>
              <a:t>) </a:t>
            </a:r>
            <a:r>
              <a:rPr lang="en-US" sz="4400" u="sng" dirty="0" smtClean="0"/>
              <a:t>(</a:t>
            </a:r>
            <a:r>
              <a:rPr lang="en-US" sz="4400" u="sng" dirty="0" smtClean="0">
                <a:solidFill>
                  <a:srgbClr val="0000FF"/>
                </a:solidFill>
              </a:rPr>
              <a:t>sweater</a:t>
            </a:r>
            <a:r>
              <a:rPr lang="en-US" sz="4400" u="sng" dirty="0" smtClean="0"/>
              <a:t>)</a:t>
            </a:r>
            <a:r>
              <a:rPr lang="en-US" sz="4400" dirty="0"/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b="1" dirty="0"/>
              <a:t>A(</a:t>
            </a:r>
            <a:r>
              <a:rPr lang="ko-KR" altLang="en-US" sz="4400" dirty="0"/>
              <a:t>답변</a:t>
            </a:r>
            <a:r>
              <a:rPr lang="en-US" altLang="ko-KR" sz="4400" dirty="0"/>
              <a:t>)</a:t>
            </a:r>
            <a:r>
              <a:rPr lang="en-US" sz="4400" dirty="0" smtClean="0"/>
              <a:t>:</a:t>
            </a:r>
            <a:r>
              <a:rPr lang="en-US" sz="4400" dirty="0"/>
              <a:t>(</a:t>
            </a:r>
            <a:r>
              <a:rPr lang="en-US" sz="4400" u="sng" dirty="0" smtClean="0">
                <a:solidFill>
                  <a:srgbClr val="0000FF"/>
                </a:solidFill>
              </a:rPr>
              <a:t>It’s</a:t>
            </a:r>
            <a:r>
              <a:rPr lang="en-US" sz="4400" dirty="0" smtClean="0"/>
              <a:t>) </a:t>
            </a:r>
            <a:r>
              <a:rPr lang="en-US" sz="4400" dirty="0"/>
              <a:t>(</a:t>
            </a:r>
            <a:r>
              <a:rPr lang="en-US" sz="4400" u="sng" dirty="0">
                <a:solidFill>
                  <a:srgbClr val="0000FF"/>
                </a:solidFill>
              </a:rPr>
              <a:t>$</a:t>
            </a:r>
            <a:r>
              <a:rPr lang="en-US" sz="4400" u="sng" dirty="0" smtClean="0">
                <a:solidFill>
                  <a:srgbClr val="0000FF"/>
                </a:solidFill>
              </a:rPr>
              <a:t>30</a:t>
            </a:r>
            <a:r>
              <a:rPr lang="en-US" sz="4400" dirty="0" smtClean="0"/>
              <a:t>)</a:t>
            </a:r>
            <a:r>
              <a:rPr lang="en-US" sz="4400" dirty="0"/>
              <a:t>.</a:t>
            </a:r>
            <a:endParaRPr lang="en-US" sz="4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3352800"/>
            <a:ext cx="4328160" cy="2057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5800" y="5417160"/>
            <a:ext cx="4328160" cy="14408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152400" y="3600450"/>
            <a:ext cx="4089400" cy="3257550"/>
            <a:chOff x="152400" y="2895600"/>
            <a:chExt cx="4089400" cy="39624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rcRect t="20704"/>
            <a:stretch>
              <a:fillRect/>
            </a:stretch>
          </p:blipFill>
          <p:spPr>
            <a:xfrm>
              <a:off x="152400" y="2895600"/>
              <a:ext cx="4089400" cy="3502152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304800" y="6019800"/>
              <a:ext cx="1524000" cy="838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Sweater</a:t>
              </a:r>
              <a:r>
                <a:rPr lang="en-US" b="1" i="1" dirty="0" smtClean="0"/>
                <a:t>s</a:t>
              </a:r>
              <a:r>
                <a:rPr lang="en-US" dirty="0" smtClean="0"/>
                <a:t>: $50</a:t>
              </a: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19400" y="5105400"/>
              <a:ext cx="990600" cy="381000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itle 1"/>
          <p:cNvSpPr txBox="1">
            <a:spLocks/>
          </p:cNvSpPr>
          <p:nvPr/>
        </p:nvSpPr>
        <p:spPr>
          <a:xfrm>
            <a:off x="0" y="2057400"/>
            <a:ext cx="9067800" cy="1447800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400" b="1" dirty="0"/>
              <a:t>Q(</a:t>
            </a:r>
            <a:r>
              <a:rPr lang="ko-KR" altLang="en-US" sz="4400" dirty="0"/>
              <a:t>문제</a:t>
            </a:r>
            <a:r>
              <a:rPr lang="en-US" altLang="ko-KR" sz="4400" dirty="0"/>
              <a:t>):Excuse me, h</a:t>
            </a:r>
            <a:r>
              <a:rPr lang="en-US" sz="4400" dirty="0"/>
              <a:t>ow much </a:t>
            </a:r>
            <a:r>
              <a:rPr lang="en-US" sz="4400" dirty="0" smtClean="0"/>
              <a:t>(</a:t>
            </a:r>
            <a:r>
              <a:rPr lang="en-US" sz="4400" u="sng" dirty="0" smtClean="0">
                <a:solidFill>
                  <a:srgbClr val="FF0000"/>
                </a:solidFill>
              </a:rPr>
              <a:t>are</a:t>
            </a:r>
            <a:r>
              <a:rPr lang="en-US" sz="4400" dirty="0" smtClean="0"/>
              <a:t>) (</a:t>
            </a:r>
            <a:r>
              <a:rPr lang="en-US" sz="4400" u="sng" dirty="0" smtClean="0">
                <a:solidFill>
                  <a:srgbClr val="FF0000"/>
                </a:solidFill>
              </a:rPr>
              <a:t>these</a:t>
            </a:r>
            <a:r>
              <a:rPr lang="en-US" sz="4400" dirty="0"/>
              <a:t>) </a:t>
            </a:r>
            <a:r>
              <a:rPr lang="en-US" sz="4400" dirty="0" smtClean="0"/>
              <a:t> </a:t>
            </a:r>
            <a:r>
              <a:rPr lang="en-US" sz="4400" u="sng" dirty="0" smtClean="0"/>
              <a:t>(</a:t>
            </a:r>
            <a:r>
              <a:rPr lang="en-US" sz="4400" u="sng" dirty="0" smtClean="0">
                <a:solidFill>
                  <a:srgbClr val="FF0000"/>
                </a:solidFill>
              </a:rPr>
              <a:t>sweater</a:t>
            </a:r>
            <a:r>
              <a:rPr lang="en-US" sz="4400" b="1" i="1" u="sng" dirty="0" smtClean="0">
                <a:solidFill>
                  <a:srgbClr val="FF0000"/>
                </a:solidFill>
              </a:rPr>
              <a:t>s</a:t>
            </a:r>
            <a:r>
              <a:rPr lang="en-US" sz="4400" u="sng" dirty="0"/>
              <a:t>)</a:t>
            </a:r>
            <a:r>
              <a:rPr lang="en-US" sz="4400" dirty="0"/>
              <a:t>?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b="1" dirty="0"/>
              <a:t>A(</a:t>
            </a:r>
            <a:r>
              <a:rPr lang="ko-KR" altLang="en-US" sz="4400" dirty="0"/>
              <a:t>답변</a:t>
            </a:r>
            <a:r>
              <a:rPr lang="en-US" altLang="ko-KR" sz="4400" dirty="0" smtClean="0"/>
              <a:t>)</a:t>
            </a:r>
            <a:r>
              <a:rPr lang="en-US" sz="4400" dirty="0" smtClean="0"/>
              <a:t>: (</a:t>
            </a:r>
            <a:r>
              <a:rPr lang="en-US" sz="4400" u="sng" dirty="0" smtClean="0">
                <a:solidFill>
                  <a:srgbClr val="FF0000"/>
                </a:solidFill>
              </a:rPr>
              <a:t>They’re</a:t>
            </a:r>
            <a:r>
              <a:rPr lang="en-US" sz="4400" dirty="0"/>
              <a:t>) </a:t>
            </a:r>
            <a:r>
              <a:rPr lang="en-US" sz="4400" dirty="0" smtClean="0"/>
              <a:t>(</a:t>
            </a:r>
            <a:r>
              <a:rPr lang="en-US" sz="4400" u="sng" dirty="0" smtClean="0">
                <a:solidFill>
                  <a:srgbClr val="FF0000"/>
                </a:solidFill>
              </a:rPr>
              <a:t>$</a:t>
            </a:r>
            <a:r>
              <a:rPr lang="en-US" sz="4400" u="sng" dirty="0">
                <a:solidFill>
                  <a:srgbClr val="FF0000"/>
                </a:solidFill>
              </a:rPr>
              <a:t>50</a:t>
            </a:r>
            <a:r>
              <a:rPr lang="en-US" sz="4400" dirty="0"/>
              <a:t>).</a:t>
            </a:r>
          </a:p>
        </p:txBody>
      </p:sp>
      <p:grpSp>
        <p:nvGrpSpPr>
          <p:cNvPr id="3" name="Group 20"/>
          <p:cNvGrpSpPr/>
          <p:nvPr/>
        </p:nvGrpSpPr>
        <p:grpSpPr>
          <a:xfrm>
            <a:off x="4572000" y="3352800"/>
            <a:ext cx="4328160" cy="2077034"/>
            <a:chOff x="4572000" y="1905000"/>
            <a:chExt cx="4328160" cy="2522113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2000" y="1905000"/>
              <a:ext cx="4328160" cy="2522113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4648200" y="3940629"/>
              <a:ext cx="2133600" cy="4191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Bike</a:t>
              </a:r>
              <a:r>
                <a:rPr lang="en-US" b="1" i="1" dirty="0" smtClean="0"/>
                <a:t>s</a:t>
              </a:r>
              <a:r>
                <a:rPr lang="en-US" dirty="0" smtClean="0"/>
                <a:t>: $100</a:t>
              </a:r>
              <a:endParaRPr lang="en-US" dirty="0"/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5257800"/>
            <a:ext cx="4328160" cy="1593239"/>
          </a:xfrm>
          <a:prstGeom prst="rect">
            <a:avLst/>
          </a:prstGeom>
        </p:spPr>
      </p:pic>
      <p:grpSp>
        <p:nvGrpSpPr>
          <p:cNvPr id="4" name="Group 24"/>
          <p:cNvGrpSpPr/>
          <p:nvPr/>
        </p:nvGrpSpPr>
        <p:grpSpPr>
          <a:xfrm>
            <a:off x="4693920" y="5250839"/>
            <a:ext cx="4328160" cy="1600200"/>
            <a:chOff x="4572000" y="5257800"/>
            <a:chExt cx="4328160" cy="160020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2000" y="5257800"/>
              <a:ext cx="4328160" cy="1593239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4724400" y="6512859"/>
              <a:ext cx="2133600" cy="34514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Pen</a:t>
              </a:r>
              <a:r>
                <a:rPr lang="en-US" b="1" i="1" dirty="0" smtClean="0"/>
                <a:t>s</a:t>
              </a:r>
              <a:r>
                <a:rPr lang="en-US" dirty="0" smtClean="0"/>
                <a:t>: $10</a:t>
              </a:r>
              <a:endParaRPr lang="en-US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563908" y="5730387"/>
            <a:ext cx="4458172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Student </a:t>
            </a:r>
            <a:r>
              <a:rPr lang="en-US" sz="4000" b="1" dirty="0" smtClean="0">
                <a:solidFill>
                  <a:srgbClr val="FF0000"/>
                </a:solidFill>
              </a:rPr>
              <a:t>Book D (27)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25" name="Title 2"/>
          <p:cNvSpPr txBox="1">
            <a:spLocks/>
          </p:cNvSpPr>
          <p:nvPr/>
        </p:nvSpPr>
        <p:spPr>
          <a:xfrm>
            <a:off x="0" y="-51376"/>
            <a:ext cx="3657600" cy="660976"/>
          </a:xfrm>
          <a:prstGeom prst="rect">
            <a:avLst/>
          </a:prstGeom>
          <a:solidFill>
            <a:srgbClr val="FFF164"/>
          </a:solidFill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</a:t>
            </a:r>
            <a:r>
              <a:rPr kumimoji="0" lang="ko-KR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리뷰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2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672</Words>
  <Application>Microsoft Macintosh PowerPoint</Application>
  <PresentationFormat>On-screen Show (4:3)</PresentationFormat>
  <Paragraphs>101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Review 리뷰</vt:lpstr>
      <vt:lpstr>Review 리뷰</vt:lpstr>
      <vt:lpstr>Objective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리뷰</dc:title>
  <dc:creator>Bugbusters</dc:creator>
  <cp:lastModifiedBy>Bugbusters</cp:lastModifiedBy>
  <cp:revision>13</cp:revision>
  <dcterms:created xsi:type="dcterms:W3CDTF">2011-12-26T11:00:46Z</dcterms:created>
  <dcterms:modified xsi:type="dcterms:W3CDTF">2011-12-26T12:27:59Z</dcterms:modified>
</cp:coreProperties>
</file>