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56" r:id="rId5"/>
    <p:sldId id="261" r:id="rId6"/>
    <p:sldId id="262" r:id="rId7"/>
    <p:sldId id="259" r:id="rId8"/>
    <p:sldId id="283" r:id="rId9"/>
    <p:sldId id="274" r:id="rId10"/>
    <p:sldId id="269" r:id="rId11"/>
    <p:sldId id="275" r:id="rId12"/>
    <p:sldId id="270" r:id="rId13"/>
    <p:sldId id="276" r:id="rId14"/>
    <p:sldId id="271" r:id="rId15"/>
    <p:sldId id="277" r:id="rId16"/>
    <p:sldId id="272" r:id="rId17"/>
    <p:sldId id="278" r:id="rId18"/>
    <p:sldId id="280" r:id="rId19"/>
    <p:sldId id="273" r:id="rId20"/>
    <p:sldId id="279" r:id="rId21"/>
    <p:sldId id="281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64879-28A5-2A43-90AF-35327525CFE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CE13B-A2DD-D448-AD52-5F9F6E4891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3.png"/><Relationship Id="rId4" Type="http://schemas.openxmlformats.org/officeDocument/2006/relationships/image" Target="../media/image13.png"/><Relationship Id="rId7" Type="http://schemas.openxmlformats.org/officeDocument/2006/relationships/image" Target="../media/image16.png"/><Relationship Id="rId11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0" Type="http://schemas.openxmlformats.org/officeDocument/2006/relationships/image" Target="../media/image19.png"/><Relationship Id="rId5" Type="http://schemas.openxmlformats.org/officeDocument/2006/relationships/image" Target="../media/image14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9" Type="http://schemas.openxmlformats.org/officeDocument/2006/relationships/image" Target="../media/image18.png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24.png"/><Relationship Id="rId6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6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3.png"/><Relationship Id="rId4" Type="http://schemas.openxmlformats.org/officeDocument/2006/relationships/image" Target="../media/image13.png"/><Relationship Id="rId7" Type="http://schemas.openxmlformats.org/officeDocument/2006/relationships/image" Target="../media/image16.png"/><Relationship Id="rId11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0" Type="http://schemas.openxmlformats.org/officeDocument/2006/relationships/image" Target="../media/image19.png"/><Relationship Id="rId5" Type="http://schemas.openxmlformats.org/officeDocument/2006/relationships/image" Target="../media/image14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9" Type="http://schemas.openxmlformats.org/officeDocument/2006/relationships/image" Target="../media/image18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24.png"/><Relationship Id="rId6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38345" y="0"/>
            <a:ext cx="36576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</a:p>
          <a:p>
            <a:pPr lvl="0" algn="ctr">
              <a:spcBef>
                <a:spcPct val="0"/>
              </a:spcBef>
            </a:pP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112985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100" y="4112986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670" y="4114800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82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8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4097496"/>
            <a:ext cx="920387" cy="213541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4114800" y="6150114"/>
            <a:ext cx="4344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C (58)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04799" y="1371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has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-4445" y="3591560"/>
          <a:ext cx="90201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96"/>
                <a:gridCol w="1288596"/>
                <a:gridCol w="1288596"/>
                <a:gridCol w="1288596"/>
                <a:gridCol w="1288596"/>
                <a:gridCol w="1288596"/>
                <a:gridCol w="12885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0" y="4093572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799" y="2816860"/>
            <a:ext cx="673100" cy="7747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1800" y="2816860"/>
            <a:ext cx="673100" cy="7747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0" y="2816860"/>
            <a:ext cx="673100" cy="7747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1000" y="2806700"/>
            <a:ext cx="673100" cy="7747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8950" y="2857500"/>
            <a:ext cx="546100" cy="647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2816860"/>
            <a:ext cx="546100" cy="6477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9900" y="2857500"/>
            <a:ext cx="546100" cy="647700"/>
          </a:xfrm>
          <a:prstGeom prst="rect">
            <a:avLst/>
          </a:prstGeom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9001" y="304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</a:t>
            </a:r>
            <a:r>
              <a:rPr lang="en-US" altLang="ko-KR" sz="3600" dirty="0" smtClean="0">
                <a:solidFill>
                  <a:srgbClr val="000000"/>
                </a:solidFill>
              </a:rPr>
              <a:t> ______ </a:t>
            </a:r>
            <a:r>
              <a:rPr lang="en-US" sz="3600" dirty="0" smtClean="0">
                <a:solidFill>
                  <a:srgbClr val="000000"/>
                </a:solidFill>
              </a:rPr>
              <a:t>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:______ were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rcRect b="6503"/>
          <a:stretch>
            <a:fillRect/>
          </a:stretch>
        </p:blipFill>
        <p:spPr>
          <a:xfrm>
            <a:off x="2819400" y="1942366"/>
            <a:ext cx="3124200" cy="4382234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rcRect b="27892"/>
          <a:stretch>
            <a:fillRect/>
          </a:stretch>
        </p:blipFill>
        <p:spPr>
          <a:xfrm>
            <a:off x="2514600" y="1828800"/>
            <a:ext cx="3657600" cy="4572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732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21401" y="228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9001" y="304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</a:t>
            </a:r>
            <a:r>
              <a:rPr lang="en-US" altLang="ko-KR" sz="3600" dirty="0" smtClean="0">
                <a:solidFill>
                  <a:srgbClr val="000000"/>
                </a:solidFill>
              </a:rPr>
              <a:t> ______ </a:t>
            </a:r>
            <a:r>
              <a:rPr lang="en-US" sz="3600" dirty="0" smtClean="0">
                <a:solidFill>
                  <a:srgbClr val="000000"/>
                </a:solidFill>
              </a:rPr>
              <a:t>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:______ were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rcRect b="11298"/>
          <a:stretch>
            <a:fillRect/>
          </a:stretch>
        </p:blipFill>
        <p:spPr>
          <a:xfrm>
            <a:off x="2438400" y="1917699"/>
            <a:ext cx="3581400" cy="4406901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 b="28632"/>
          <a:stretch>
            <a:fillRect/>
          </a:stretch>
        </p:blipFill>
        <p:spPr>
          <a:xfrm>
            <a:off x="2566670" y="1714500"/>
            <a:ext cx="3605530" cy="46863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00200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21401" y="228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9001" y="304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</a:t>
            </a:r>
            <a:r>
              <a:rPr lang="en-US" altLang="ko-KR" sz="3600" dirty="0" smtClean="0">
                <a:solidFill>
                  <a:srgbClr val="000000"/>
                </a:solidFill>
              </a:rPr>
              <a:t> ______ </a:t>
            </a:r>
            <a:r>
              <a:rPr lang="en-US" sz="3600" dirty="0" smtClean="0">
                <a:solidFill>
                  <a:srgbClr val="000000"/>
                </a:solidFill>
              </a:rPr>
              <a:t>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:______ were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rcRect b="10146"/>
          <a:stretch>
            <a:fillRect/>
          </a:stretch>
        </p:blipFill>
        <p:spPr>
          <a:xfrm>
            <a:off x="2514600" y="1828800"/>
            <a:ext cx="3657600" cy="46863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8100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rcRect b="27822"/>
          <a:stretch>
            <a:fillRect/>
          </a:stretch>
        </p:blipFill>
        <p:spPr>
          <a:xfrm>
            <a:off x="2566670" y="1673224"/>
            <a:ext cx="3605530" cy="49180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00200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21401" y="228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9001" y="304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</a:t>
            </a:r>
            <a:r>
              <a:rPr lang="en-US" altLang="ko-KR" sz="3600" dirty="0" smtClean="0">
                <a:solidFill>
                  <a:srgbClr val="000000"/>
                </a:solidFill>
              </a:rPr>
              <a:t> ______ </a:t>
            </a:r>
            <a:r>
              <a:rPr lang="en-US" sz="3600" dirty="0" smtClean="0">
                <a:solidFill>
                  <a:srgbClr val="000000"/>
                </a:solidFill>
              </a:rPr>
              <a:t>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:______ were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rcRect b="13026"/>
          <a:stretch>
            <a:fillRect/>
          </a:stretch>
        </p:blipFill>
        <p:spPr>
          <a:xfrm>
            <a:off x="2590800" y="1752600"/>
            <a:ext cx="3505200" cy="4699001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 b="27822"/>
          <a:stretch>
            <a:fillRect/>
          </a:stretch>
        </p:blipFill>
        <p:spPr>
          <a:xfrm>
            <a:off x="2566670" y="1705848"/>
            <a:ext cx="3453130" cy="469495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8100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21401" y="228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 b="27638"/>
          <a:stretch>
            <a:fillRect/>
          </a:stretch>
        </p:blipFill>
        <p:spPr>
          <a:xfrm>
            <a:off x="2667000" y="1828800"/>
            <a:ext cx="3376930" cy="4572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002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00200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768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292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8100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21401" y="228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9001" y="304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</a:t>
            </a:r>
            <a:r>
              <a:rPr lang="en-US" altLang="ko-KR" sz="3600" dirty="0" smtClean="0">
                <a:solidFill>
                  <a:srgbClr val="000000"/>
                </a:solidFill>
              </a:rPr>
              <a:t> ______ </a:t>
            </a:r>
            <a:r>
              <a:rPr lang="en-US" sz="3600" dirty="0" smtClean="0">
                <a:solidFill>
                  <a:srgbClr val="000000"/>
                </a:solidFill>
              </a:rPr>
              <a:t>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:______ were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rcRect b="13026"/>
          <a:stretch>
            <a:fillRect/>
          </a:stretch>
        </p:blipFill>
        <p:spPr>
          <a:xfrm>
            <a:off x="2667000" y="1752600"/>
            <a:ext cx="3276600" cy="46482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7229"/>
            <a:ext cx="9144000" cy="70505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742815" y="0"/>
            <a:ext cx="4477385" cy="55548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112985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100" y="4112986"/>
            <a:ext cx="1130300" cy="21160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670" y="4114800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82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870" y="4097496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4097496"/>
            <a:ext cx="920387" cy="213541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4114800" y="6150114"/>
            <a:ext cx="439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(58)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76200" y="800100"/>
            <a:ext cx="8746399" cy="25527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 smtClean="0">
                <a:solidFill>
                  <a:srgbClr val="000000"/>
                </a:solidFill>
              </a:rPr>
              <a:t>) at the (</a:t>
            </a:r>
            <a:r>
              <a:rPr lang="en-US" sz="3600" i="1" u="sng" dirty="0" smtClean="0">
                <a:solidFill>
                  <a:srgbClr val="000000"/>
                </a:solidFill>
              </a:rPr>
              <a:t>place to go</a:t>
            </a:r>
            <a:r>
              <a:rPr lang="en-US" sz="3600" i="1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>
                <a:solidFill>
                  <a:srgbClr val="000000"/>
                </a:solidFill>
              </a:rPr>
              <a:t>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FF"/>
                </a:solidFill>
              </a:rPr>
              <a:t>Yes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No</a:t>
            </a:r>
            <a:r>
              <a:rPr lang="en-US" sz="3600" dirty="0">
                <a:solidFill>
                  <a:srgbClr val="000000"/>
                </a:solidFill>
              </a:rPr>
              <a:t>) 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(</a:t>
            </a:r>
            <a:r>
              <a:rPr lang="en-US" sz="3600" u="sng" dirty="0">
                <a:solidFill>
                  <a:srgbClr val="0000FF"/>
                </a:solidFill>
              </a:rPr>
              <a:t>was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wasn’t</a:t>
            </a:r>
            <a:r>
              <a:rPr lang="en-US" sz="3600" dirty="0" smtClean="0">
                <a:solidFill>
                  <a:srgbClr val="000000"/>
                </a:solidFill>
              </a:rPr>
              <a:t>)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 smtClean="0">
                <a:solidFill>
                  <a:srgbClr val="000000"/>
                </a:solidFill>
              </a:rPr>
              <a:t>) yesterday.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0" y="4093572"/>
            <a:ext cx="124333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-4445" y="4048760"/>
          <a:ext cx="90201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96"/>
                <a:gridCol w="1288596"/>
                <a:gridCol w="1288596"/>
                <a:gridCol w="1288596"/>
                <a:gridCol w="1288596"/>
                <a:gridCol w="1288596"/>
                <a:gridCol w="12885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799" y="3340100"/>
            <a:ext cx="673100" cy="7747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1800" y="3340100"/>
            <a:ext cx="673100" cy="7747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0" y="3340100"/>
            <a:ext cx="673100" cy="7747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1000" y="3329940"/>
            <a:ext cx="673100" cy="774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3340100"/>
            <a:ext cx="546100" cy="6477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9900" y="3380740"/>
            <a:ext cx="546100" cy="6477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070" y="4419600"/>
            <a:ext cx="8939530" cy="1968500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 rot="16200000" flipH="1">
            <a:off x="476250" y="5187950"/>
            <a:ext cx="1968500" cy="431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1819728" y="5007428"/>
            <a:ext cx="2127614" cy="6337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3194775" y="4737825"/>
            <a:ext cx="2265500" cy="1035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5175340" y="5101500"/>
            <a:ext cx="220962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3938270" y="4260486"/>
            <a:ext cx="124333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3908515" y="5059134"/>
            <a:ext cx="2209620" cy="336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623140" y="5090432"/>
            <a:ext cx="220962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rcRect b="27822"/>
          <a:stretch>
            <a:fillRect/>
          </a:stretch>
        </p:blipFill>
        <p:spPr>
          <a:xfrm>
            <a:off x="2737213" y="1673224"/>
            <a:ext cx="3434987" cy="47275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00200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768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292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8100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21401" y="228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9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1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3300" y="4266857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4266857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2672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478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56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06899" y="1981200"/>
            <a:ext cx="1328615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07099" y="1981200"/>
            <a:ext cx="1609969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96200" y="1981200"/>
            <a:ext cx="1453662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0" name="Rectangle 19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69001" y="685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 they </a:t>
            </a:r>
            <a:r>
              <a:rPr lang="en-US" sz="3600" dirty="0">
                <a:solidFill>
                  <a:srgbClr val="000000"/>
                </a:solidFill>
              </a:rPr>
              <a:t>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:They were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42672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69001" y="685800"/>
            <a:ext cx="8746399" cy="242003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):Were they </a:t>
            </a:r>
            <a:r>
              <a:rPr lang="en-US" sz="3600" dirty="0">
                <a:solidFill>
                  <a:srgbClr val="000000"/>
                </a:solidFill>
              </a:rPr>
              <a:t>at the</a:t>
            </a:r>
            <a:r>
              <a:rPr lang="en-US" altLang="ko-KR" sz="3600" dirty="0">
                <a:solidFill>
                  <a:srgbClr val="000000"/>
                </a:solidFill>
              </a:rPr>
              <a:t> (</a:t>
            </a:r>
            <a:r>
              <a:rPr lang="en-US" altLang="ko-KR" sz="3600" i="1" u="sng" dirty="0">
                <a:solidFill>
                  <a:srgbClr val="000000"/>
                </a:solidFill>
              </a:rPr>
              <a:t>place to go</a:t>
            </a:r>
            <a:r>
              <a:rPr lang="en-US" altLang="ko-KR" sz="3600" dirty="0">
                <a:solidFill>
                  <a:srgbClr val="000000"/>
                </a:solidFill>
              </a:rPr>
              <a:t>) 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FF"/>
                </a:solidFill>
              </a:rPr>
              <a:t>Yes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No</a:t>
            </a:r>
            <a:r>
              <a:rPr lang="en-US" sz="3600" dirty="0">
                <a:solidFill>
                  <a:srgbClr val="000000"/>
                </a:solidFill>
              </a:rPr>
              <a:t>) they (</a:t>
            </a:r>
            <a:r>
              <a:rPr lang="en-US" sz="3600" u="sng" dirty="0">
                <a:solidFill>
                  <a:srgbClr val="000000"/>
                </a:solidFill>
              </a:rPr>
              <a:t>were/weren’t</a:t>
            </a:r>
            <a:r>
              <a:rPr lang="en-US" sz="3600" dirty="0">
                <a:solidFill>
                  <a:srgbClr val="000000"/>
                </a:solidFill>
              </a:rPr>
              <a:t>)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 (</a:t>
            </a:r>
            <a:r>
              <a:rPr lang="en-US" sz="3600" dirty="0">
                <a:solidFill>
                  <a:srgbClr val="FF0000"/>
                </a:solidFill>
              </a:rPr>
              <a:t>They were at the</a:t>
            </a:r>
            <a:r>
              <a:rPr lang="en-US" sz="3600" dirty="0">
                <a:solidFill>
                  <a:srgbClr val="000000"/>
                </a:solidFill>
              </a:rPr>
              <a:t> (</a:t>
            </a:r>
            <a:r>
              <a:rPr lang="en-US" sz="3600" i="1" u="sng" dirty="0">
                <a:solidFill>
                  <a:srgbClr val="FF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)).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01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3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0100" y="3276600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19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16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51376"/>
            <a:ext cx="36576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</a:p>
          <a:p>
            <a:pPr lvl="0" algn="ctr">
              <a:spcBef>
                <a:spcPct val="0"/>
              </a:spcBef>
            </a:pP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419600" y="3048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485900"/>
            <a:ext cx="8458200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Ask/Answer</a:t>
            </a:r>
            <a:r>
              <a:rPr lang="en-US" sz="3529" dirty="0" smtClean="0">
                <a:solidFill>
                  <a:srgbClr val="00000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784" b="1" dirty="0" smtClean="0">
                <a:solidFill>
                  <a:srgbClr val="000000"/>
                </a:solidFill>
              </a:rPr>
              <a:t>Q(</a:t>
            </a:r>
            <a:r>
              <a:rPr lang="ko-KR" altLang="en-US" sz="3784" dirty="0">
                <a:solidFill>
                  <a:srgbClr val="000000"/>
                </a:solidFill>
              </a:rPr>
              <a:t>문제</a:t>
            </a:r>
            <a:r>
              <a:rPr lang="en-US" altLang="ko-KR" sz="3784" dirty="0" smtClean="0">
                <a:solidFill>
                  <a:srgbClr val="000000"/>
                </a:solidFill>
              </a:rPr>
              <a:t>):Where were they </a:t>
            </a:r>
            <a:r>
              <a:rPr lang="en-US" sz="3784" dirty="0" smtClean="0">
                <a:solidFill>
                  <a:srgbClr val="000000"/>
                </a:solidFill>
              </a:rPr>
              <a:t>yesterday?</a:t>
            </a:r>
            <a:endParaRPr lang="en-US" sz="3784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784" b="1" dirty="0">
                <a:solidFill>
                  <a:srgbClr val="000000"/>
                </a:solidFill>
              </a:rPr>
              <a:t>A(</a:t>
            </a:r>
            <a:r>
              <a:rPr lang="ko-KR" altLang="en-US" sz="3784" dirty="0">
                <a:solidFill>
                  <a:srgbClr val="000000"/>
                </a:solidFill>
              </a:rPr>
              <a:t>답변</a:t>
            </a:r>
            <a:r>
              <a:rPr lang="en-US" altLang="ko-KR" sz="3784" dirty="0" smtClean="0">
                <a:solidFill>
                  <a:srgbClr val="000000"/>
                </a:solidFill>
              </a:rPr>
              <a:t>)</a:t>
            </a:r>
            <a:r>
              <a:rPr lang="en-US" sz="3784" dirty="0" smtClean="0">
                <a:solidFill>
                  <a:srgbClr val="000000"/>
                </a:solidFill>
              </a:rPr>
              <a:t>:They were at the (</a:t>
            </a:r>
            <a:r>
              <a:rPr lang="en-US" sz="3784" i="1" u="sng" dirty="0" smtClean="0">
                <a:solidFill>
                  <a:srgbClr val="000000"/>
                </a:solidFill>
              </a:rPr>
              <a:t>place to go</a:t>
            </a:r>
            <a:r>
              <a:rPr lang="en-US" sz="3784" dirty="0" smtClean="0">
                <a:solidFill>
                  <a:srgbClr val="000000"/>
                </a:solidFill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sz="3784" b="1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784" b="1" dirty="0" smtClean="0">
                <a:solidFill>
                  <a:srgbClr val="000000"/>
                </a:solidFill>
              </a:rPr>
              <a:t>Q</a:t>
            </a:r>
            <a:r>
              <a:rPr lang="en-US" sz="3784" b="1" dirty="0">
                <a:solidFill>
                  <a:srgbClr val="000000"/>
                </a:solidFill>
              </a:rPr>
              <a:t>(</a:t>
            </a:r>
            <a:r>
              <a:rPr lang="ko-KR" altLang="en-US" sz="3784" dirty="0">
                <a:solidFill>
                  <a:srgbClr val="000000"/>
                </a:solidFill>
              </a:rPr>
              <a:t>문제</a:t>
            </a:r>
            <a:r>
              <a:rPr lang="en-US" altLang="ko-KR" sz="3784" dirty="0">
                <a:solidFill>
                  <a:srgbClr val="000000"/>
                </a:solidFill>
              </a:rPr>
              <a:t>)</a:t>
            </a:r>
            <a:r>
              <a:rPr lang="en-US" altLang="ko-KR" sz="3784" dirty="0" smtClean="0">
                <a:solidFill>
                  <a:srgbClr val="000000"/>
                </a:solidFill>
              </a:rPr>
              <a:t>:Were they</a:t>
            </a:r>
            <a:r>
              <a:rPr lang="en-US" altLang="ko-KR" sz="3784" dirty="0">
                <a:solidFill>
                  <a:srgbClr val="000000"/>
                </a:solidFill>
              </a:rPr>
              <a:t> </a:t>
            </a:r>
            <a:r>
              <a:rPr lang="en-US" sz="3784" dirty="0" smtClean="0">
                <a:solidFill>
                  <a:srgbClr val="000000"/>
                </a:solidFill>
              </a:rPr>
              <a:t>at the</a:t>
            </a:r>
            <a:r>
              <a:rPr lang="en-US" altLang="ko-KR" sz="3784" dirty="0" smtClean="0">
                <a:solidFill>
                  <a:srgbClr val="000000"/>
                </a:solidFill>
              </a:rPr>
              <a:t> (</a:t>
            </a:r>
            <a:r>
              <a:rPr lang="en-US" altLang="ko-KR" sz="3784" i="1" u="sng" dirty="0" smtClean="0">
                <a:solidFill>
                  <a:srgbClr val="000000"/>
                </a:solidFill>
              </a:rPr>
              <a:t>place to go</a:t>
            </a:r>
            <a:r>
              <a:rPr lang="en-US" altLang="ko-KR" sz="3784" dirty="0" smtClean="0">
                <a:solidFill>
                  <a:srgbClr val="000000"/>
                </a:solidFill>
              </a:rPr>
              <a:t>) yesterday</a:t>
            </a:r>
            <a:r>
              <a:rPr lang="en-US" sz="3784" dirty="0" smtClean="0">
                <a:solidFill>
                  <a:srgbClr val="000000"/>
                </a:solidFill>
              </a:rPr>
              <a:t>?</a:t>
            </a:r>
            <a:endParaRPr lang="en-US" sz="3784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784" b="1" dirty="0">
                <a:solidFill>
                  <a:srgbClr val="000000"/>
                </a:solidFill>
              </a:rPr>
              <a:t>A(</a:t>
            </a:r>
            <a:r>
              <a:rPr lang="ko-KR" altLang="en-US" sz="3784" dirty="0">
                <a:solidFill>
                  <a:srgbClr val="000000"/>
                </a:solidFill>
              </a:rPr>
              <a:t>답변</a:t>
            </a:r>
            <a:r>
              <a:rPr lang="en-US" altLang="ko-KR" sz="3784" dirty="0" smtClean="0">
                <a:solidFill>
                  <a:srgbClr val="000000"/>
                </a:solidFill>
              </a:rPr>
              <a:t>)</a:t>
            </a:r>
            <a:r>
              <a:rPr lang="en-US" sz="3784" dirty="0" smtClean="0">
                <a:solidFill>
                  <a:srgbClr val="000000"/>
                </a:solidFill>
              </a:rPr>
              <a:t>:(</a:t>
            </a:r>
            <a:r>
              <a:rPr lang="en-US" sz="3784" u="sng" dirty="0" smtClean="0">
                <a:solidFill>
                  <a:srgbClr val="0000FF"/>
                </a:solidFill>
              </a:rPr>
              <a:t>Yes</a:t>
            </a:r>
            <a:r>
              <a:rPr lang="en-US" sz="3784" dirty="0" smtClean="0">
                <a:solidFill>
                  <a:srgbClr val="000000"/>
                </a:solidFill>
              </a:rPr>
              <a:t>/</a:t>
            </a:r>
            <a:r>
              <a:rPr lang="en-US" sz="3784" u="sng" dirty="0" smtClean="0">
                <a:solidFill>
                  <a:srgbClr val="FF0000"/>
                </a:solidFill>
              </a:rPr>
              <a:t>No</a:t>
            </a:r>
            <a:r>
              <a:rPr lang="en-US" sz="3784" dirty="0" smtClean="0">
                <a:solidFill>
                  <a:srgbClr val="000000"/>
                </a:solidFill>
              </a:rPr>
              <a:t>) they (</a:t>
            </a:r>
            <a:r>
              <a:rPr lang="en-US" sz="3784" u="sng" dirty="0" smtClean="0">
                <a:solidFill>
                  <a:srgbClr val="000000"/>
                </a:solidFill>
              </a:rPr>
              <a:t>were/weren’t</a:t>
            </a:r>
            <a:r>
              <a:rPr lang="en-US" sz="3784" dirty="0" smtClean="0">
                <a:solidFill>
                  <a:srgbClr val="000000"/>
                </a:solidFill>
              </a:rPr>
              <a:t>) at the (</a:t>
            </a:r>
            <a:r>
              <a:rPr lang="en-US" sz="3784" i="1" u="sng" dirty="0" smtClean="0">
                <a:solidFill>
                  <a:srgbClr val="000000"/>
                </a:solidFill>
              </a:rPr>
              <a:t>place to go</a:t>
            </a:r>
            <a:r>
              <a:rPr lang="en-US" sz="3784" dirty="0" smtClean="0">
                <a:solidFill>
                  <a:srgbClr val="000000"/>
                </a:solidFill>
              </a:rPr>
              <a:t>). (</a:t>
            </a:r>
            <a:r>
              <a:rPr lang="en-US" sz="3784" dirty="0" smtClean="0">
                <a:solidFill>
                  <a:srgbClr val="FF0000"/>
                </a:solidFill>
              </a:rPr>
              <a:t>They were at the</a:t>
            </a:r>
            <a:r>
              <a:rPr lang="en-US" sz="3784" dirty="0" smtClean="0">
                <a:solidFill>
                  <a:srgbClr val="000000"/>
                </a:solidFill>
              </a:rPr>
              <a:t> (</a:t>
            </a:r>
            <a:r>
              <a:rPr lang="en-US" sz="3784" i="1" u="sng" dirty="0" smtClean="0">
                <a:solidFill>
                  <a:srgbClr val="FF0000"/>
                </a:solidFill>
              </a:rPr>
              <a:t>place to go</a:t>
            </a:r>
            <a:r>
              <a:rPr lang="en-US" sz="3784" u="sng" dirty="0" smtClean="0">
                <a:solidFill>
                  <a:srgbClr val="000000"/>
                </a:solidFill>
              </a:rPr>
              <a:t>)).</a:t>
            </a:r>
            <a:endParaRPr lang="en-US" sz="3784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40697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1940697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900" y="1940697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100" y="1940697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3300" y="1905000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1905000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800600" y="228600"/>
            <a:ext cx="36576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</a:p>
          <a:p>
            <a:pPr lvl="0" algn="ctr">
              <a:spcBef>
                <a:spcPct val="0"/>
              </a:spcBef>
            </a:pP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76800" y="-98286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 (60)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9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1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3300" y="4266857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4266857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2672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76800" y="-98286"/>
            <a:ext cx="4422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B (60)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478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56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06899" y="1981200"/>
            <a:ext cx="1328615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07099" y="1981200"/>
            <a:ext cx="1609969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96200" y="1981200"/>
            <a:ext cx="1453662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0" name="Rectangle 19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69001" y="685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 they </a:t>
            </a:r>
            <a:r>
              <a:rPr lang="en-US" sz="3600" dirty="0">
                <a:solidFill>
                  <a:srgbClr val="000000"/>
                </a:solidFill>
              </a:rPr>
              <a:t>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:They were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192" y="6302514"/>
            <a:ext cx="3277408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Activity Book B(60)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42672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76800" y="-98286"/>
            <a:ext cx="4406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C (61)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69001" y="685800"/>
            <a:ext cx="8746399" cy="242003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):Were they </a:t>
            </a:r>
            <a:r>
              <a:rPr lang="en-US" sz="3600" dirty="0">
                <a:solidFill>
                  <a:srgbClr val="000000"/>
                </a:solidFill>
              </a:rPr>
              <a:t>at the</a:t>
            </a:r>
            <a:r>
              <a:rPr lang="en-US" altLang="ko-KR" sz="3600" dirty="0">
                <a:solidFill>
                  <a:srgbClr val="000000"/>
                </a:solidFill>
              </a:rPr>
              <a:t> (</a:t>
            </a:r>
            <a:r>
              <a:rPr lang="en-US" altLang="ko-KR" sz="3600" i="1" u="sng" dirty="0">
                <a:solidFill>
                  <a:srgbClr val="000000"/>
                </a:solidFill>
              </a:rPr>
              <a:t>place to go</a:t>
            </a:r>
            <a:r>
              <a:rPr lang="en-US" altLang="ko-KR" sz="3600" dirty="0">
                <a:solidFill>
                  <a:srgbClr val="000000"/>
                </a:solidFill>
              </a:rPr>
              <a:t>) 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FF"/>
                </a:solidFill>
              </a:rPr>
              <a:t>Yes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No</a:t>
            </a:r>
            <a:r>
              <a:rPr lang="en-US" sz="3600" dirty="0">
                <a:solidFill>
                  <a:srgbClr val="000000"/>
                </a:solidFill>
              </a:rPr>
              <a:t>) they (</a:t>
            </a:r>
            <a:r>
              <a:rPr lang="en-US" sz="3600" u="sng" dirty="0">
                <a:solidFill>
                  <a:srgbClr val="000000"/>
                </a:solidFill>
              </a:rPr>
              <a:t>were/weren’t</a:t>
            </a:r>
            <a:r>
              <a:rPr lang="en-US" sz="3600" dirty="0">
                <a:solidFill>
                  <a:srgbClr val="000000"/>
                </a:solidFill>
              </a:rPr>
              <a:t>)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 (</a:t>
            </a:r>
            <a:r>
              <a:rPr lang="en-US" sz="3600" dirty="0">
                <a:solidFill>
                  <a:srgbClr val="FF0000"/>
                </a:solidFill>
              </a:rPr>
              <a:t>They were at the</a:t>
            </a:r>
            <a:r>
              <a:rPr lang="en-US" sz="3600" dirty="0">
                <a:solidFill>
                  <a:srgbClr val="000000"/>
                </a:solidFill>
              </a:rPr>
              <a:t> (</a:t>
            </a:r>
            <a:r>
              <a:rPr lang="en-US" sz="3600" i="1" u="sng" dirty="0">
                <a:solidFill>
                  <a:srgbClr val="FF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)).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192" y="6302514"/>
            <a:ext cx="3277408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Activity Book C(61)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01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3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0100" y="3276600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19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228600" y="5216525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</a:t>
            </a:r>
            <a:r>
              <a:rPr lang="en-US" altLang="ko-KR" sz="3600" dirty="0" smtClean="0">
                <a:solidFill>
                  <a:srgbClr val="000000"/>
                </a:solidFill>
              </a:rPr>
              <a:t> ______ </a:t>
            </a:r>
            <a:r>
              <a:rPr lang="en-US" sz="3600" dirty="0" smtClean="0">
                <a:solidFill>
                  <a:srgbClr val="000000"/>
                </a:solidFill>
              </a:rPr>
              <a:t>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:______ were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228600" y="360045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524000" y="0"/>
            <a:ext cx="6934200" cy="911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Revealer Game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28600" y="952500"/>
            <a:ext cx="8458200" cy="17145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-Look at the pictures being revealed in order to complete the phrases below.</a:t>
            </a:r>
            <a:endParaRPr lang="en-US" sz="30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b="9393"/>
          <a:stretch>
            <a:fillRect/>
          </a:stretch>
        </p:blipFill>
        <p:spPr>
          <a:xfrm>
            <a:off x="2895600" y="1820826"/>
            <a:ext cx="3124200" cy="4427574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169001" y="304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</a:t>
            </a:r>
            <a:r>
              <a:rPr lang="en-US" altLang="ko-KR" sz="3600" dirty="0" smtClean="0">
                <a:solidFill>
                  <a:srgbClr val="000000"/>
                </a:solidFill>
              </a:rPr>
              <a:t> ______ </a:t>
            </a:r>
            <a:r>
              <a:rPr lang="en-US" sz="3600" dirty="0" smtClean="0">
                <a:solidFill>
                  <a:srgbClr val="000000"/>
                </a:solidFill>
              </a:rPr>
              <a:t>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:______ were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10000" y="16732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 b="27892"/>
          <a:stretch>
            <a:fillRect/>
          </a:stretch>
        </p:blipFill>
        <p:spPr>
          <a:xfrm>
            <a:off x="2679700" y="1865992"/>
            <a:ext cx="3492500" cy="445860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438400" y="1635125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1673225"/>
            <a:ext cx="14478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57600" y="4038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00600" y="2895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0600" y="42291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2197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9200" y="5181600"/>
            <a:ext cx="13716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3657600" y="1635125"/>
            <a:ext cx="1143000" cy="1409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21401" y="228600"/>
            <a:ext cx="8746399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was </a:t>
            </a:r>
            <a:r>
              <a:rPr lang="en-US" sz="3600" dirty="0">
                <a:solidFill>
                  <a:srgbClr val="000000"/>
                </a:solidFill>
              </a:rPr>
              <a:t>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00"/>
                </a:solidFill>
              </a:rPr>
              <a:t>He/She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was </a:t>
            </a:r>
            <a:r>
              <a:rPr lang="en-US" sz="3600" dirty="0">
                <a:solidFill>
                  <a:srgbClr val="000000"/>
                </a:solidFill>
              </a:rPr>
              <a:t>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893</Words>
  <Application>Microsoft Macintosh PowerPoint</Application>
  <PresentationFormat>On-screen Show (4:3)</PresentationFormat>
  <Paragraphs>91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15</cp:revision>
  <dcterms:created xsi:type="dcterms:W3CDTF">2011-12-26T14:19:24Z</dcterms:created>
  <dcterms:modified xsi:type="dcterms:W3CDTF">2011-12-26T15:03:28Z</dcterms:modified>
</cp:coreProperties>
</file>