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9" r:id="rId2"/>
    <p:sldId id="257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73" r:id="rId13"/>
    <p:sldId id="271" r:id="rId14"/>
    <p:sldId id="272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0B39D-5716-A94D-B16A-15C094B662F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3094E-58B2-8A4C-A229-6254D51047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2.png"/><Relationship Id="rId5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9" Type="http://schemas.openxmlformats.org/officeDocument/2006/relationships/image" Target="../media/image9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5.png"/><Relationship Id="rId6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2.png"/><Relationship Id="rId5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6172200"/>
            <a:ext cx="436023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B (62)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99004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Answers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3500" y="914400"/>
            <a:ext cx="8775700" cy="5029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742950" lvl="0" indent="-742950">
              <a:spcBef>
                <a:spcPct val="0"/>
              </a:spcBef>
              <a:buAutoNum type="arabicPeriod"/>
            </a:pPr>
            <a:r>
              <a:rPr lang="en-US" sz="4000" dirty="0" smtClean="0">
                <a:latin typeface="+mj-lt"/>
                <a:ea typeface="+mj-ea"/>
                <a:cs typeface="+mj-cs"/>
              </a:rPr>
              <a:t>Let’s meet here at two o’clock.</a:t>
            </a:r>
          </a:p>
          <a:p>
            <a:pPr marL="742950" lvl="0" indent="-742950">
              <a:spcBef>
                <a:spcPct val="0"/>
              </a:spcBef>
              <a:buAutoNum type="arabicPeriod"/>
            </a:pPr>
            <a:r>
              <a:rPr kumimoji="0" lang="en-US" sz="4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Ok.  See</a:t>
            </a:r>
            <a:r>
              <a:rPr kumimoji="0" lang="en-US" sz="4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 then.</a:t>
            </a:r>
          </a:p>
          <a:p>
            <a:pPr marL="742950" lvl="0" indent="-742950">
              <a:spcBef>
                <a:spcPct val="0"/>
              </a:spcBef>
              <a:buAutoNum type="arabicPeriod"/>
            </a:pPr>
            <a:r>
              <a:rPr lang="en-US" sz="4000" baseline="0" dirty="0" smtClean="0">
                <a:latin typeface="+mj-lt"/>
                <a:ea typeface="+mj-ea"/>
                <a:cs typeface="+mj-cs"/>
              </a:rPr>
              <a:t>You’re late.</a:t>
            </a:r>
          </a:p>
          <a:p>
            <a:pPr marL="742950" lvl="0" indent="-742950">
              <a:spcBef>
                <a:spcPct val="0"/>
              </a:spcBef>
              <a:buAutoNum type="arabicPeriod"/>
            </a:pPr>
            <a:r>
              <a:rPr kumimoji="0" lang="en-US" sz="4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Where were you?</a:t>
            </a:r>
          </a:p>
          <a:p>
            <a:pPr marL="742950" lvl="0" indent="-742950">
              <a:spcBef>
                <a:spcPct val="0"/>
              </a:spcBef>
              <a:buAutoNum type="arabicPeriod"/>
            </a:pPr>
            <a:r>
              <a:rPr lang="en-US" sz="4000" baseline="0" dirty="0" smtClean="0">
                <a:latin typeface="+mj-lt"/>
                <a:ea typeface="+mj-ea"/>
                <a:cs typeface="+mj-cs"/>
              </a:rPr>
              <a:t>We’re sorry.</a:t>
            </a:r>
          </a:p>
          <a:p>
            <a:pPr marL="742950" lvl="0" indent="-742950">
              <a:spcBef>
                <a:spcPct val="0"/>
              </a:spcBef>
              <a:buAutoNum type="arabicPeriod"/>
            </a:pPr>
            <a:r>
              <a:rPr kumimoji="0" lang="en-US" sz="4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It’s time for a new watch.</a:t>
            </a:r>
            <a:endParaRPr kumimoji="0" lang="en-US" sz="400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6172200"/>
            <a:ext cx="439605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D (63)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99004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Answers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3500" y="914400"/>
            <a:ext cx="8775700" cy="5029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742950" lvl="0" indent="-742950">
              <a:spcBef>
                <a:spcPct val="0"/>
              </a:spcBef>
              <a:buAutoNum type="arabicPeriod"/>
            </a:pPr>
            <a:r>
              <a:rPr lang="en-US" sz="4000" dirty="0" smtClean="0">
                <a:latin typeface="+mj-lt"/>
                <a:ea typeface="+mj-ea"/>
                <a:cs typeface="+mj-cs"/>
              </a:rPr>
              <a:t>Let’s meet here at three o’clock.</a:t>
            </a:r>
          </a:p>
          <a:p>
            <a:pPr marL="742950" lvl="0" indent="-742950">
              <a:spcBef>
                <a:spcPct val="0"/>
              </a:spcBef>
            </a:pPr>
            <a:r>
              <a:rPr kumimoji="0" lang="en-US" sz="4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Ok.  See</a:t>
            </a:r>
            <a:r>
              <a:rPr kumimoji="0" lang="en-US" sz="4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 then.</a:t>
            </a:r>
          </a:p>
          <a:p>
            <a:pPr marL="742950" lvl="0" indent="-742950">
              <a:spcBef>
                <a:spcPct val="0"/>
              </a:spcBef>
              <a:buAutoNum type="arabicPeriod"/>
            </a:pPr>
            <a:endParaRPr kumimoji="0" lang="en-US" sz="4000" i="0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742950" lvl="0" indent="-742950">
              <a:spcBef>
                <a:spcPct val="0"/>
              </a:spcBef>
              <a:buAutoNum type="arabicPeriod" startAt="2"/>
            </a:pPr>
            <a:r>
              <a:rPr lang="en-US" sz="4000" noProof="0" dirty="0" smtClean="0">
                <a:latin typeface="+mj-lt"/>
                <a:ea typeface="+mj-ea"/>
                <a:cs typeface="+mj-cs"/>
              </a:rPr>
              <a:t>Let’s meet here at one thirty.</a:t>
            </a:r>
          </a:p>
          <a:p>
            <a:pPr marL="742950" lvl="0" indent="-742950">
              <a:spcBef>
                <a:spcPct val="0"/>
              </a:spcBef>
            </a:pPr>
            <a:r>
              <a:rPr kumimoji="0" lang="en-US" sz="4000" i="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Ok. See 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you then.</a:t>
            </a:r>
            <a:endParaRPr kumimoji="0" lang="en-US" sz="4000" i="0" strike="noStrike" kern="1200" cap="none" spc="0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" y="0"/>
            <a:ext cx="5753100" cy="6858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5816600" y="533400"/>
            <a:ext cx="3327400" cy="5029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u="sng" dirty="0" smtClean="0"/>
              <a:t>Script</a:t>
            </a:r>
            <a:endParaRPr lang="en-US" sz="3000" dirty="0" smtClean="0"/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Teacher:</a:t>
            </a:r>
            <a:r>
              <a:rPr kumimoji="0" lang="en-US" sz="2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Class let’s meet here at five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o’clock.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Ok.  See you then.</a:t>
            </a:r>
          </a:p>
          <a:p>
            <a:pPr lvl="0">
              <a:spcBef>
                <a:spcPct val="0"/>
              </a:spcBef>
            </a:pPr>
            <a:r>
              <a:rPr lang="en-US" sz="2000" u="sng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Do we have time for ice cream?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Mike: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Yes, we do.  It’s only four thirty.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Teacher: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You’re late.  Where were you?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Friend: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Oh, no!  Really?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Mike: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We were—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Mike:</a:t>
            </a:r>
            <a:r>
              <a:rPr kumimoji="0" lang="en-US" sz="2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Look it’s—</a:t>
            </a:r>
          </a:p>
          <a:p>
            <a:pPr lvl="0">
              <a:spcBef>
                <a:spcPct val="0"/>
              </a:spcBef>
            </a:pPr>
            <a:r>
              <a:rPr lang="en-US" sz="2000" u="sng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It’s time for a new watch, Mike.</a:t>
            </a:r>
            <a:endParaRPr kumimoji="0" lang="en-US" sz="20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981200" y="838200"/>
            <a:ext cx="62484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500" dirty="0" smtClean="0">
                <a:solidFill>
                  <a:srgbClr val="000000"/>
                </a:solidFill>
              </a:rPr>
              <a:t>Let’s </a:t>
            </a:r>
            <a:r>
              <a:rPr lang="en-US" sz="4500" dirty="0">
                <a:solidFill>
                  <a:srgbClr val="000000"/>
                </a:solidFill>
              </a:rPr>
              <a:t>meet here at (</a:t>
            </a:r>
            <a:r>
              <a:rPr lang="en-US" sz="4500" u="sng" dirty="0">
                <a:solidFill>
                  <a:srgbClr val="000000"/>
                </a:solidFill>
              </a:rPr>
              <a:t>time</a:t>
            </a:r>
            <a:r>
              <a:rPr lang="en-US" sz="4500" dirty="0">
                <a:solidFill>
                  <a:srgbClr val="000000"/>
                </a:solidFill>
              </a:rPr>
              <a:t>).</a:t>
            </a:r>
            <a:endParaRPr lang="en-US" sz="45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133600"/>
            <a:ext cx="2133600" cy="2133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2133600"/>
            <a:ext cx="2286000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2133600"/>
            <a:ext cx="2438400" cy="21811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4267200"/>
            <a:ext cx="2664812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4:00</a:t>
            </a:r>
          </a:p>
          <a:p>
            <a:pPr algn="ctr"/>
            <a:r>
              <a:rPr lang="en-US" sz="4000" dirty="0" smtClean="0"/>
              <a:t>Four o’clock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324602" y="4419600"/>
            <a:ext cx="2390398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4:30</a:t>
            </a:r>
          </a:p>
          <a:p>
            <a:pPr algn="ctr"/>
            <a:r>
              <a:rPr lang="en-US" sz="4000" dirty="0" smtClean="0"/>
              <a:t>Four thirty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4267200"/>
            <a:ext cx="2907767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/>
              <a:t>7</a:t>
            </a:r>
            <a:r>
              <a:rPr lang="en-US" sz="4000" dirty="0" smtClean="0"/>
              <a:t>:</a:t>
            </a:r>
            <a:r>
              <a:rPr lang="en-US" sz="4000" dirty="0"/>
              <a:t>1</a:t>
            </a:r>
            <a:r>
              <a:rPr lang="en-US" sz="4000" dirty="0" smtClean="0"/>
              <a:t>0</a:t>
            </a:r>
          </a:p>
          <a:p>
            <a:pPr algn="ctr"/>
            <a:r>
              <a:rPr lang="en-US" sz="4000" dirty="0" smtClean="0"/>
              <a:t>Seven fifteen</a:t>
            </a:r>
            <a:endParaRPr lang="en-US" sz="40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" y="0"/>
            <a:ext cx="5753100" cy="6858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5816600" y="533400"/>
            <a:ext cx="3327400" cy="5029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u="sng" dirty="0" smtClean="0"/>
              <a:t>Script</a:t>
            </a:r>
            <a:endParaRPr lang="en-US" sz="3000" dirty="0" smtClean="0"/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Teacher:</a:t>
            </a:r>
            <a:r>
              <a:rPr kumimoji="0" lang="en-US" sz="2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Class let’s meet here at five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o’clock.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Ok.  See you then.</a:t>
            </a:r>
          </a:p>
          <a:p>
            <a:pPr lvl="0">
              <a:spcBef>
                <a:spcPct val="0"/>
              </a:spcBef>
            </a:pPr>
            <a:r>
              <a:rPr lang="en-US" sz="2000" u="sng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Do we have time for ice cream?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Mike: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Yes, we do.  It’s only four thirty.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Teacher: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You’re late.  Where were you?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Friend: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Oh, no!  Really?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Mike: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We were—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Mike:</a:t>
            </a:r>
            <a:r>
              <a:rPr kumimoji="0" lang="en-US" sz="2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Look it’s—</a:t>
            </a:r>
          </a:p>
          <a:p>
            <a:pPr lvl="0">
              <a:spcBef>
                <a:spcPct val="0"/>
              </a:spcBef>
            </a:pPr>
            <a:r>
              <a:rPr lang="en-US" sz="2000" u="sng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It’s time for a new watch, Mike.</a:t>
            </a:r>
            <a:endParaRPr kumimoji="0" lang="en-US" sz="20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3800" u="sng" dirty="0" smtClean="0"/>
              <a:t>Script</a:t>
            </a:r>
            <a:endParaRPr lang="en-US" sz="3800" dirty="0" smtClean="0"/>
          </a:p>
          <a:p>
            <a:pPr lvl="0">
              <a:spcBef>
                <a:spcPct val="0"/>
              </a:spcBef>
            </a:pPr>
            <a:r>
              <a:rPr lang="en-US" sz="3800" u="sng" dirty="0"/>
              <a:t>Teacher:</a:t>
            </a:r>
            <a:r>
              <a:rPr lang="en-US" sz="3800" dirty="0"/>
              <a:t> Class let’s meet here at five o’clock.</a:t>
            </a:r>
          </a:p>
          <a:p>
            <a:pPr lvl="0">
              <a:spcBef>
                <a:spcPct val="0"/>
              </a:spcBef>
            </a:pPr>
            <a:r>
              <a:rPr lang="en-US" sz="3800" u="sng" dirty="0"/>
              <a:t>Friend:</a:t>
            </a:r>
            <a:r>
              <a:rPr lang="en-US" sz="3800" dirty="0"/>
              <a:t> Ok.  See you then.</a:t>
            </a:r>
          </a:p>
          <a:p>
            <a:pPr lvl="0">
              <a:spcBef>
                <a:spcPct val="0"/>
              </a:spcBef>
            </a:pPr>
            <a:r>
              <a:rPr lang="en-US" sz="3800" u="sng" dirty="0"/>
              <a:t>Friend:</a:t>
            </a:r>
            <a:r>
              <a:rPr lang="en-US" sz="3800" dirty="0"/>
              <a:t> Do we have time for ice cream?</a:t>
            </a:r>
          </a:p>
          <a:p>
            <a:pPr lvl="0">
              <a:spcBef>
                <a:spcPct val="0"/>
              </a:spcBef>
            </a:pPr>
            <a:r>
              <a:rPr lang="en-US" sz="3800" u="sng" dirty="0"/>
              <a:t>Mike:</a:t>
            </a:r>
            <a:r>
              <a:rPr lang="en-US" sz="3800" dirty="0"/>
              <a:t> Yes, we do.  It’s only four thirty.</a:t>
            </a:r>
          </a:p>
          <a:p>
            <a:pPr lvl="0">
              <a:spcBef>
                <a:spcPct val="0"/>
              </a:spcBef>
            </a:pPr>
            <a:r>
              <a:rPr lang="en-US" sz="3800" u="sng" dirty="0"/>
              <a:t>Teacher:</a:t>
            </a:r>
            <a:r>
              <a:rPr lang="en-US" sz="3800" dirty="0"/>
              <a:t> You’re late.  Where were you?</a:t>
            </a:r>
          </a:p>
          <a:p>
            <a:pPr lvl="0">
              <a:spcBef>
                <a:spcPct val="0"/>
              </a:spcBef>
            </a:pPr>
            <a:r>
              <a:rPr lang="en-US" sz="3800" u="sng" dirty="0"/>
              <a:t>Friend:</a:t>
            </a:r>
            <a:r>
              <a:rPr lang="en-US" sz="3800" dirty="0"/>
              <a:t> Oh, no!  Really?</a:t>
            </a:r>
          </a:p>
          <a:p>
            <a:pPr lvl="0">
              <a:spcBef>
                <a:spcPct val="0"/>
              </a:spcBef>
            </a:pPr>
            <a:r>
              <a:rPr lang="en-US" sz="3800" u="sng" dirty="0"/>
              <a:t>Mike:</a:t>
            </a:r>
            <a:r>
              <a:rPr lang="en-US" sz="3800" dirty="0"/>
              <a:t> We were—</a:t>
            </a:r>
          </a:p>
          <a:p>
            <a:pPr lvl="0">
              <a:spcBef>
                <a:spcPct val="0"/>
              </a:spcBef>
            </a:pPr>
            <a:r>
              <a:rPr lang="en-US" sz="3800" u="sng" dirty="0"/>
              <a:t>Mike:</a:t>
            </a:r>
            <a:r>
              <a:rPr lang="en-US" sz="3800" dirty="0"/>
              <a:t> Look it’s—</a:t>
            </a:r>
          </a:p>
          <a:p>
            <a:pPr lvl="0">
              <a:spcBef>
                <a:spcPct val="0"/>
              </a:spcBef>
            </a:pPr>
            <a:r>
              <a:rPr lang="en-US" sz="3800" u="sng" dirty="0"/>
              <a:t>Friend:</a:t>
            </a:r>
            <a:r>
              <a:rPr lang="en-US" sz="3800" dirty="0"/>
              <a:t> It’s time for a new watch, Mike.</a:t>
            </a:r>
            <a:endParaRPr lang="en-US" sz="3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09599"/>
            <a:ext cx="3733800" cy="41947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9713" y="609598"/>
            <a:ext cx="3576587" cy="41947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0" y="4804360"/>
            <a:ext cx="12494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Mike</a:t>
            </a:r>
            <a:endParaRPr 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36140" y="4804362"/>
            <a:ext cx="1537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Friend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799" y="609597"/>
            <a:ext cx="3482445" cy="41947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0" y="4804360"/>
            <a:ext cx="1836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Teacher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290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100" y="4302554"/>
            <a:ext cx="1384300" cy="194550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3300" y="4266857"/>
            <a:ext cx="1384300" cy="205774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6200" y="4266857"/>
            <a:ext cx="1384300" cy="2057743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4267200" y="0"/>
            <a:ext cx="4876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0" y="2241550"/>
            <a:ext cx="1219200" cy="18034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47800" y="2241550"/>
            <a:ext cx="1219200" cy="18034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5600" y="2241550"/>
            <a:ext cx="1219200" cy="18034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06899" y="1981200"/>
            <a:ext cx="1328615" cy="2133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07099" y="1981200"/>
            <a:ext cx="1609969" cy="2133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96200" y="1981200"/>
            <a:ext cx="1453662" cy="2133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0" name="Rectangle 19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169001" y="685800"/>
            <a:ext cx="8746399" cy="13303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):Where were they </a:t>
            </a:r>
            <a:r>
              <a:rPr lang="en-US" sz="3600" dirty="0">
                <a:solidFill>
                  <a:srgbClr val="000000"/>
                </a:solidFill>
              </a:rPr>
              <a:t>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:They were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4267200" y="0"/>
            <a:ext cx="4876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Places to go </a:t>
            </a:r>
            <a:r>
              <a:rPr lang="ko-KR" sz="3500" dirty="0" smtClean="0"/>
              <a:t>이동 장소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169001" y="685800"/>
            <a:ext cx="8746399" cy="242003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):Were they </a:t>
            </a:r>
            <a:r>
              <a:rPr lang="en-US" sz="3600" dirty="0">
                <a:solidFill>
                  <a:srgbClr val="000000"/>
                </a:solidFill>
              </a:rPr>
              <a:t>at the</a:t>
            </a:r>
            <a:r>
              <a:rPr lang="en-US" altLang="ko-KR" sz="3600" dirty="0">
                <a:solidFill>
                  <a:srgbClr val="000000"/>
                </a:solidFill>
              </a:rPr>
              <a:t> (</a:t>
            </a:r>
            <a:r>
              <a:rPr lang="en-US" altLang="ko-KR" sz="3600" i="1" u="sng" dirty="0">
                <a:solidFill>
                  <a:srgbClr val="000000"/>
                </a:solidFill>
              </a:rPr>
              <a:t>place to go</a:t>
            </a:r>
            <a:r>
              <a:rPr lang="en-US" altLang="ko-KR" sz="3600" dirty="0">
                <a:solidFill>
                  <a:srgbClr val="000000"/>
                </a:solidFill>
              </a:rPr>
              <a:t>) 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:(</a:t>
            </a:r>
            <a:r>
              <a:rPr lang="en-US" sz="3600" u="sng" dirty="0">
                <a:solidFill>
                  <a:srgbClr val="0000FF"/>
                </a:solidFill>
              </a:rPr>
              <a:t>Yes</a:t>
            </a:r>
            <a:r>
              <a:rPr lang="en-US" sz="3600" dirty="0">
                <a:solidFill>
                  <a:srgbClr val="000000"/>
                </a:solidFill>
              </a:rPr>
              <a:t>/</a:t>
            </a:r>
            <a:r>
              <a:rPr lang="en-US" sz="3600" u="sng" dirty="0">
                <a:solidFill>
                  <a:srgbClr val="FF0000"/>
                </a:solidFill>
              </a:rPr>
              <a:t>No</a:t>
            </a:r>
            <a:r>
              <a:rPr lang="en-US" sz="3600" dirty="0">
                <a:solidFill>
                  <a:srgbClr val="000000"/>
                </a:solidFill>
              </a:rPr>
              <a:t>) they (</a:t>
            </a:r>
            <a:r>
              <a:rPr lang="en-US" sz="3600" u="sng" dirty="0">
                <a:solidFill>
                  <a:srgbClr val="000000"/>
                </a:solidFill>
              </a:rPr>
              <a:t>were/weren’t</a:t>
            </a:r>
            <a:r>
              <a:rPr lang="en-US" sz="3600" dirty="0">
                <a:solidFill>
                  <a:srgbClr val="000000"/>
                </a:solidFill>
              </a:rPr>
              <a:t>) at the (</a:t>
            </a:r>
            <a:r>
              <a:rPr lang="en-US" sz="3600" i="1" u="sng" dirty="0">
                <a:solidFill>
                  <a:srgbClr val="000000"/>
                </a:solidFill>
              </a:rPr>
              <a:t>place to go</a:t>
            </a:r>
            <a:r>
              <a:rPr lang="en-US" sz="3600" dirty="0">
                <a:solidFill>
                  <a:srgbClr val="000000"/>
                </a:solidFill>
              </a:rPr>
              <a:t>). (</a:t>
            </a:r>
            <a:r>
              <a:rPr lang="en-US" sz="3600" dirty="0">
                <a:solidFill>
                  <a:srgbClr val="FF0000"/>
                </a:solidFill>
              </a:rPr>
              <a:t>They were at the</a:t>
            </a:r>
            <a:r>
              <a:rPr lang="en-US" sz="3600" dirty="0">
                <a:solidFill>
                  <a:srgbClr val="000000"/>
                </a:solidFill>
              </a:rPr>
              <a:t> (</a:t>
            </a:r>
            <a:r>
              <a:rPr lang="en-US" sz="3600" i="1" u="sng" dirty="0">
                <a:solidFill>
                  <a:srgbClr val="FF0000"/>
                </a:solidFill>
              </a:rPr>
              <a:t>place to go</a:t>
            </a:r>
            <a:r>
              <a:rPr lang="en-US" sz="3600" u="sng" dirty="0">
                <a:solidFill>
                  <a:srgbClr val="000000"/>
                </a:solidFill>
              </a:rPr>
              <a:t>)).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01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3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0100" y="3276600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1900" y="3263899"/>
            <a:ext cx="1409700" cy="22049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16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4495800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Mike’s Watch</a:t>
            </a:r>
          </a:p>
          <a:p>
            <a:pPr lvl="0" algn="ctr">
              <a:spcBef>
                <a:spcPct val="0"/>
              </a:spcBef>
            </a:pPr>
            <a:r>
              <a:rPr lang="ko-KR" sz="3600" dirty="0" smtClean="0"/>
              <a:t>마이크의 손목 시계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494436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485900"/>
            <a:ext cx="8458200" cy="480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Say: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1- Let’s meet here at (</a:t>
            </a:r>
            <a:r>
              <a:rPr lang="en-US" sz="3529" u="sng" dirty="0" smtClean="0">
                <a:solidFill>
                  <a:srgbClr val="000000"/>
                </a:solidFill>
              </a:rPr>
              <a:t>time</a:t>
            </a:r>
            <a:r>
              <a:rPr lang="en-US" sz="3529" dirty="0" smtClean="0">
                <a:solidFill>
                  <a:srgbClr val="000000"/>
                </a:solidFill>
              </a:rPr>
              <a:t>).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2- Okay.  See you then.</a:t>
            </a:r>
            <a:endParaRPr lang="en-US" sz="3529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3- You’re late.  Where were you?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4- We’re sorry.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5- It’s time for a new watch.</a:t>
            </a: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0471" y="1295400"/>
            <a:ext cx="4489929" cy="3810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1447800" y="0"/>
            <a:ext cx="62484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500" dirty="0" smtClean="0">
                <a:solidFill>
                  <a:srgbClr val="000000"/>
                </a:solidFill>
              </a:rPr>
              <a:t>Let’s </a:t>
            </a:r>
            <a:r>
              <a:rPr lang="en-US" sz="4500" dirty="0">
                <a:solidFill>
                  <a:srgbClr val="000000"/>
                </a:solidFill>
              </a:rPr>
              <a:t>meet here at (</a:t>
            </a:r>
            <a:r>
              <a:rPr lang="en-US" sz="4500" u="sng" dirty="0">
                <a:solidFill>
                  <a:srgbClr val="000000"/>
                </a:solidFill>
              </a:rPr>
              <a:t>time</a:t>
            </a:r>
            <a:r>
              <a:rPr lang="en-US" sz="4500" dirty="0">
                <a:solidFill>
                  <a:srgbClr val="000000"/>
                </a:solidFill>
              </a:rPr>
              <a:t>).</a:t>
            </a:r>
            <a:endParaRPr lang="en-US" sz="45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6600" y="2667000"/>
            <a:ext cx="2140956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000" dirty="0" smtClean="0"/>
              <a:t>____:15</a:t>
            </a:r>
          </a:p>
          <a:p>
            <a:pPr algn="ctr"/>
            <a:r>
              <a:rPr lang="en-US" sz="3000" dirty="0" smtClean="0"/>
              <a:t>____:Fifteen</a:t>
            </a:r>
            <a:endParaRPr lang="en-US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5534561"/>
            <a:ext cx="2563873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___:30</a:t>
            </a:r>
          </a:p>
          <a:p>
            <a:pPr algn="ctr"/>
            <a:r>
              <a:rPr lang="en-US" sz="4000" dirty="0" smtClean="0"/>
              <a:t>____:Thirty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3500" y="2713167"/>
            <a:ext cx="2316159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__:45</a:t>
            </a:r>
          </a:p>
          <a:p>
            <a:pPr algn="ctr"/>
            <a:r>
              <a:rPr lang="en-US" sz="4000" dirty="0" smtClean="0"/>
              <a:t>___:Forty-</a:t>
            </a:r>
          </a:p>
          <a:p>
            <a:pPr algn="ctr"/>
            <a:r>
              <a:rPr lang="en-US" sz="4000" dirty="0" smtClean="0"/>
              <a:t>five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447800" y="228600"/>
            <a:ext cx="62484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500" dirty="0" smtClean="0">
                <a:solidFill>
                  <a:srgbClr val="000000"/>
                </a:solidFill>
              </a:rPr>
              <a:t>Let’s </a:t>
            </a:r>
            <a:r>
              <a:rPr lang="en-US" sz="4500" dirty="0">
                <a:solidFill>
                  <a:srgbClr val="000000"/>
                </a:solidFill>
              </a:rPr>
              <a:t>meet here at (</a:t>
            </a:r>
            <a:r>
              <a:rPr lang="en-US" sz="4500" u="sng" dirty="0">
                <a:solidFill>
                  <a:srgbClr val="000000"/>
                </a:solidFill>
              </a:rPr>
              <a:t>time</a:t>
            </a:r>
            <a:r>
              <a:rPr lang="en-US" sz="4500" dirty="0">
                <a:solidFill>
                  <a:srgbClr val="000000"/>
                </a:solidFill>
              </a:rPr>
              <a:t>).</a:t>
            </a:r>
            <a:endParaRPr lang="en-US" sz="45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133600"/>
            <a:ext cx="2133600" cy="2133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2133600"/>
            <a:ext cx="2286000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2133600"/>
            <a:ext cx="2438400" cy="21811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4267200"/>
            <a:ext cx="2664812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4:00</a:t>
            </a:r>
          </a:p>
          <a:p>
            <a:pPr algn="ctr"/>
            <a:r>
              <a:rPr lang="en-US" sz="4000" dirty="0" smtClean="0"/>
              <a:t>Four o’clock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324602" y="4419600"/>
            <a:ext cx="2390398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4:30</a:t>
            </a:r>
          </a:p>
          <a:p>
            <a:pPr algn="ctr"/>
            <a:r>
              <a:rPr lang="en-US" sz="4000" dirty="0" smtClean="0"/>
              <a:t>Four thirty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4267200"/>
            <a:ext cx="2907767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/>
              <a:t>7</a:t>
            </a:r>
            <a:r>
              <a:rPr lang="en-US" sz="4000" dirty="0" smtClean="0"/>
              <a:t>:</a:t>
            </a:r>
            <a:r>
              <a:rPr lang="en-US" sz="4000" dirty="0"/>
              <a:t>1</a:t>
            </a:r>
            <a:r>
              <a:rPr lang="en-US" sz="4000" dirty="0" smtClean="0"/>
              <a:t>0</a:t>
            </a:r>
          </a:p>
          <a:p>
            <a:pPr algn="ctr"/>
            <a:r>
              <a:rPr lang="en-US" sz="4000" dirty="0" smtClean="0"/>
              <a:t>Seven fifteen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834"/>
            <a:ext cx="9144000" cy="5715166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0" y="0"/>
            <a:ext cx="3733800" cy="99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dirty="0" smtClean="0"/>
              <a:t>Mike’s Watch</a:t>
            </a:r>
          </a:p>
          <a:p>
            <a:pPr lvl="0" algn="ctr">
              <a:spcBef>
                <a:spcPct val="0"/>
              </a:spcBef>
            </a:pPr>
            <a:r>
              <a:rPr lang="ko-KR" sz="3000" dirty="0" smtClean="0"/>
              <a:t>마이크의 손목 시계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726668"/>
            <a:ext cx="91627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Teacher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6488668"/>
            <a:ext cx="78158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Friend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5911334"/>
            <a:ext cx="78158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Friend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72400" y="6183868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0" y="0"/>
            <a:ext cx="3733800" cy="99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dirty="0" smtClean="0"/>
              <a:t>Mike’s Watch</a:t>
            </a:r>
          </a:p>
          <a:p>
            <a:pPr lvl="0" algn="ctr">
              <a:spcBef>
                <a:spcPct val="0"/>
              </a:spcBef>
            </a:pPr>
            <a:r>
              <a:rPr lang="ko-KR" sz="3000" dirty="0" smtClean="0"/>
              <a:t>마이크의 손목 시계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5454134"/>
            <a:ext cx="78158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Friend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43008" y="5269468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5454134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72400" y="4900136"/>
            <a:ext cx="78158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Friend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500" y="3701534"/>
            <a:ext cx="91627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Teacher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" y="0"/>
            <a:ext cx="5753100" cy="6858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5816600" y="533400"/>
            <a:ext cx="3327400" cy="5029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u="sng" dirty="0" smtClean="0"/>
              <a:t>Script</a:t>
            </a:r>
            <a:endParaRPr lang="en-US" sz="3000" dirty="0" smtClean="0"/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Teacher:</a:t>
            </a:r>
            <a:r>
              <a:rPr kumimoji="0" lang="en-US" sz="2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Class let’s meet here at five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o’clock.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Ok.  See you then.</a:t>
            </a:r>
          </a:p>
          <a:p>
            <a:pPr lvl="0">
              <a:spcBef>
                <a:spcPct val="0"/>
              </a:spcBef>
            </a:pPr>
            <a:r>
              <a:rPr lang="en-US" sz="2000" u="sng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Do we have time for ice cream?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Mike: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Yes, we do.  It’s only four thirty.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Teacher: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You’re late.  Where were you?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Friend: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Oh, no!  Really?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Mike: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We were—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Mike:</a:t>
            </a:r>
            <a:r>
              <a:rPr kumimoji="0" lang="en-US" sz="2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Look it’s—</a:t>
            </a:r>
          </a:p>
          <a:p>
            <a:pPr lvl="0">
              <a:spcBef>
                <a:spcPct val="0"/>
              </a:spcBef>
            </a:pPr>
            <a:r>
              <a:rPr lang="en-US" sz="2000" u="sng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It’s time for a new watch, Mike.</a:t>
            </a:r>
            <a:endParaRPr kumimoji="0" lang="en-US" sz="20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6172200"/>
            <a:ext cx="660419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A/B/C/D (62-63)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4422354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</a:t>
            </a:r>
            <a:r>
              <a:rPr lang="en-US" sz="4000" b="1" dirty="0">
                <a:solidFill>
                  <a:srgbClr val="FF0000"/>
                </a:solidFill>
              </a:rPr>
              <a:t>B</a:t>
            </a:r>
            <a:r>
              <a:rPr lang="en-US" sz="4000" b="1" dirty="0" smtClean="0">
                <a:solidFill>
                  <a:srgbClr val="FF0000"/>
                </a:solidFill>
              </a:rPr>
              <a:t> (63)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652</Words>
  <Application>Microsoft Macintosh PowerPoint</Application>
  <PresentationFormat>On-screen Show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13</cp:revision>
  <dcterms:created xsi:type="dcterms:W3CDTF">2011-12-27T00:06:51Z</dcterms:created>
  <dcterms:modified xsi:type="dcterms:W3CDTF">2011-12-27T01:08:36Z</dcterms:modified>
</cp:coreProperties>
</file>