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Default Extension="png" ContentType="image/png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slides/slide6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/>
  <p:clrMru>
    <a:srgbClr val="7B9B00"/>
    <a:srgbClr val="F7EFC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 varScale="1">
        <p:scale>
          <a:sx n="98" d="100"/>
          <a:sy n="98" d="100"/>
        </p:scale>
        <p:origin x="-64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theme" Target="theme/theme1.xml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3A8A8-BBBD-6C4B-A184-F8E93303A12C}" type="datetimeFigureOut">
              <a:rPr lang="en-US" smtClean="0"/>
              <a:t>12/29/11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F5511E-2140-4E4D-B155-A4E88227B0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3A8A8-BBBD-6C4B-A184-F8E93303A12C}" type="datetimeFigureOut">
              <a:rPr lang="en-US" smtClean="0"/>
              <a:t>12/29/11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F5511E-2140-4E4D-B155-A4E88227B0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3A8A8-BBBD-6C4B-A184-F8E93303A12C}" type="datetimeFigureOut">
              <a:rPr lang="en-US" smtClean="0"/>
              <a:t>12/29/11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F5511E-2140-4E4D-B155-A4E88227B0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3A8A8-BBBD-6C4B-A184-F8E93303A12C}" type="datetimeFigureOut">
              <a:rPr lang="en-US" smtClean="0"/>
              <a:t>12/29/11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F5511E-2140-4E4D-B155-A4E88227B0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3A8A8-BBBD-6C4B-A184-F8E93303A12C}" type="datetimeFigureOut">
              <a:rPr lang="en-US" smtClean="0"/>
              <a:t>12/29/11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F5511E-2140-4E4D-B155-A4E88227B0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3A8A8-BBBD-6C4B-A184-F8E93303A12C}" type="datetimeFigureOut">
              <a:rPr lang="en-US" smtClean="0"/>
              <a:t>12/29/11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F5511E-2140-4E4D-B155-A4E88227B0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3A8A8-BBBD-6C4B-A184-F8E93303A12C}" type="datetimeFigureOut">
              <a:rPr lang="en-US" smtClean="0"/>
              <a:t>12/29/11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F5511E-2140-4E4D-B155-A4E88227B0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3A8A8-BBBD-6C4B-A184-F8E93303A12C}" type="datetimeFigureOut">
              <a:rPr lang="en-US" smtClean="0"/>
              <a:t>12/29/11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F5511E-2140-4E4D-B155-A4E88227B0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3A8A8-BBBD-6C4B-A184-F8E93303A12C}" type="datetimeFigureOut">
              <a:rPr lang="en-US" smtClean="0"/>
              <a:t>12/29/11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F5511E-2140-4E4D-B155-A4E88227B0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3A8A8-BBBD-6C4B-A184-F8E93303A12C}" type="datetimeFigureOut">
              <a:rPr lang="en-US" smtClean="0"/>
              <a:t>12/29/11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F5511E-2140-4E4D-B155-A4E88227B0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3A8A8-BBBD-6C4B-A184-F8E93303A12C}" type="datetimeFigureOut">
              <a:rPr lang="en-US" smtClean="0"/>
              <a:t>12/29/11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F5511E-2140-4E4D-B155-A4E88227B0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43A8A8-BBBD-6C4B-A184-F8E93303A12C}" type="datetimeFigureOut">
              <a:rPr lang="en-US" smtClean="0"/>
              <a:t>12/29/11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F5511E-2140-4E4D-B155-A4E88227B0E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7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9" Type="http://schemas.openxmlformats.org/officeDocument/2006/relationships/image" Target="../media/image2.png"/><Relationship Id="rId3" Type="http://schemas.openxmlformats.org/officeDocument/2006/relationships/image" Target="../media/image3.png"/><Relationship Id="rId6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4" Type="http://schemas.openxmlformats.org/officeDocument/2006/relationships/image" Target="../media/image4.png"/><Relationship Id="rId10" Type="http://schemas.openxmlformats.org/officeDocument/2006/relationships/image" Target="../media/image9.png"/><Relationship Id="rId5" Type="http://schemas.openxmlformats.org/officeDocument/2006/relationships/image" Target="../media/image5.png"/><Relationship Id="rId7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9" Type="http://schemas.openxmlformats.org/officeDocument/2006/relationships/image" Target="../media/image2.png"/><Relationship Id="rId3" Type="http://schemas.openxmlformats.org/officeDocument/2006/relationships/image" Target="../media/image3.png"/><Relationship Id="rId6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4" Type="http://schemas.openxmlformats.org/officeDocument/2006/relationships/image" Target="../media/image4.png"/><Relationship Id="rId10" Type="http://schemas.openxmlformats.org/officeDocument/2006/relationships/image" Target="../media/image10.png"/><Relationship Id="rId5" Type="http://schemas.openxmlformats.org/officeDocument/2006/relationships/image" Target="../media/image5.png"/><Relationship Id="rId7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9" Type="http://schemas.openxmlformats.org/officeDocument/2006/relationships/image" Target="../media/image2.png"/><Relationship Id="rId3" Type="http://schemas.openxmlformats.org/officeDocument/2006/relationships/image" Target="../media/image3.png"/><Relationship Id="rId6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4" Type="http://schemas.openxmlformats.org/officeDocument/2006/relationships/image" Target="../media/image4.png"/><Relationship Id="rId10" Type="http://schemas.openxmlformats.org/officeDocument/2006/relationships/image" Target="../media/image11.png"/><Relationship Id="rId5" Type="http://schemas.openxmlformats.org/officeDocument/2006/relationships/image" Target="../media/image5.png"/><Relationship Id="rId7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9" Type="http://schemas.openxmlformats.org/officeDocument/2006/relationships/image" Target="../media/image2.png"/><Relationship Id="rId3" Type="http://schemas.openxmlformats.org/officeDocument/2006/relationships/image" Target="../media/image3.png"/><Relationship Id="rId6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4" Type="http://schemas.openxmlformats.org/officeDocument/2006/relationships/image" Target="../media/image14.png"/><Relationship Id="rId4" Type="http://schemas.openxmlformats.org/officeDocument/2006/relationships/image" Target="../media/image4.png"/><Relationship Id="rId7" Type="http://schemas.openxmlformats.org/officeDocument/2006/relationships/image" Target="../media/image7.png"/><Relationship Id="rId11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16" Type="http://schemas.openxmlformats.org/officeDocument/2006/relationships/image" Target="../media/image16.png"/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10" Type="http://schemas.openxmlformats.org/officeDocument/2006/relationships/image" Target="../media/image9.png"/><Relationship Id="rId5" Type="http://schemas.openxmlformats.org/officeDocument/2006/relationships/image" Target="../media/image5.png"/><Relationship Id="rId15" Type="http://schemas.openxmlformats.org/officeDocument/2006/relationships/image" Target="../media/image15.png"/><Relationship Id="rId12" Type="http://schemas.openxmlformats.org/officeDocument/2006/relationships/image" Target="../media/image12.png"/><Relationship Id="rId17" Type="http://schemas.openxmlformats.org/officeDocument/2006/relationships/image" Target="../media/image17.png"/><Relationship Id="rId2" Type="http://schemas.openxmlformats.org/officeDocument/2006/relationships/image" Target="../media/image1.png"/><Relationship Id="rId9" Type="http://schemas.openxmlformats.org/officeDocument/2006/relationships/image" Target="../media/image11.png"/><Relationship Id="rId3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14" Type="http://schemas.openxmlformats.org/officeDocument/2006/relationships/image" Target="../media/image14.png"/><Relationship Id="rId4" Type="http://schemas.openxmlformats.org/officeDocument/2006/relationships/image" Target="../media/image4.png"/><Relationship Id="rId7" Type="http://schemas.openxmlformats.org/officeDocument/2006/relationships/image" Target="../media/image7.png"/><Relationship Id="rId11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16" Type="http://schemas.openxmlformats.org/officeDocument/2006/relationships/image" Target="../media/image16.png"/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10" Type="http://schemas.openxmlformats.org/officeDocument/2006/relationships/image" Target="../media/image9.png"/><Relationship Id="rId5" Type="http://schemas.openxmlformats.org/officeDocument/2006/relationships/image" Target="../media/image5.png"/><Relationship Id="rId15" Type="http://schemas.openxmlformats.org/officeDocument/2006/relationships/image" Target="../media/image15.png"/><Relationship Id="rId12" Type="http://schemas.openxmlformats.org/officeDocument/2006/relationships/image" Target="../media/image12.png"/><Relationship Id="rId17" Type="http://schemas.openxmlformats.org/officeDocument/2006/relationships/image" Target="../media/image17.png"/><Relationship Id="rId2" Type="http://schemas.openxmlformats.org/officeDocument/2006/relationships/image" Target="../media/image1.png"/><Relationship Id="rId9" Type="http://schemas.openxmlformats.org/officeDocument/2006/relationships/image" Target="../media/image11.png"/><Relationship Id="rId3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14" Type="http://schemas.openxmlformats.org/officeDocument/2006/relationships/image" Target="../media/image14.png"/><Relationship Id="rId4" Type="http://schemas.openxmlformats.org/officeDocument/2006/relationships/image" Target="../media/image4.png"/><Relationship Id="rId7" Type="http://schemas.openxmlformats.org/officeDocument/2006/relationships/image" Target="../media/image7.png"/><Relationship Id="rId11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16" Type="http://schemas.openxmlformats.org/officeDocument/2006/relationships/image" Target="../media/image16.png"/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10" Type="http://schemas.openxmlformats.org/officeDocument/2006/relationships/image" Target="../media/image9.png"/><Relationship Id="rId5" Type="http://schemas.openxmlformats.org/officeDocument/2006/relationships/image" Target="../media/image5.png"/><Relationship Id="rId15" Type="http://schemas.openxmlformats.org/officeDocument/2006/relationships/image" Target="../media/image15.png"/><Relationship Id="rId12" Type="http://schemas.openxmlformats.org/officeDocument/2006/relationships/image" Target="../media/image12.png"/><Relationship Id="rId17" Type="http://schemas.openxmlformats.org/officeDocument/2006/relationships/image" Target="../media/image17.png"/><Relationship Id="rId2" Type="http://schemas.openxmlformats.org/officeDocument/2006/relationships/image" Target="../media/image1.png"/><Relationship Id="rId9" Type="http://schemas.openxmlformats.org/officeDocument/2006/relationships/image" Target="../media/image11.png"/><Relationship Id="rId3" Type="http://schemas.openxmlformats.org/officeDocument/2006/relationships/image" Target="../media/image3.png"/><Relationship Id="rId18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48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2">
            <a:alphaModFix amt="48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Title 2"/>
          <p:cNvSpPr txBox="1">
            <a:spLocks/>
          </p:cNvSpPr>
          <p:nvPr/>
        </p:nvSpPr>
        <p:spPr>
          <a:xfrm>
            <a:off x="5410200" y="177224"/>
            <a:ext cx="3124200" cy="660976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97500" lnSpcReduction="10000"/>
          </a:bodyPr>
          <a:lstStyle/>
          <a:p>
            <a:pPr lvl="0" algn="ctr">
              <a:spcBef>
                <a:spcPct val="0"/>
              </a:spcBef>
            </a:pPr>
            <a:r>
              <a:rPr lang="en-US" sz="4000" noProof="0" dirty="0" smtClean="0"/>
              <a:t>Objectives</a:t>
            </a:r>
          </a:p>
        </p:txBody>
      </p:sp>
      <p:sp>
        <p:nvSpPr>
          <p:cNvPr id="17" name="Title 2"/>
          <p:cNvSpPr txBox="1">
            <a:spLocks/>
          </p:cNvSpPr>
          <p:nvPr/>
        </p:nvSpPr>
        <p:spPr>
          <a:xfrm>
            <a:off x="0" y="940088"/>
            <a:ext cx="2667000" cy="9144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82500" lnSpcReduction="20000"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4000" dirty="0">
                <a:solidFill>
                  <a:srgbClr val="000000"/>
                </a:solidFill>
              </a:rPr>
              <a:t>SWBAT: </a:t>
            </a:r>
          </a:p>
          <a:p>
            <a:pPr lvl="0">
              <a:spcBef>
                <a:spcPct val="0"/>
              </a:spcBef>
              <a:defRPr/>
            </a:pPr>
            <a:r>
              <a:rPr lang="en-US" sz="4000" dirty="0">
                <a:solidFill>
                  <a:srgbClr val="000000"/>
                </a:solidFill>
              </a:rPr>
              <a:t>Ask/Answer</a:t>
            </a:r>
            <a:endParaRPr lang="en-US" sz="4000" b="1" dirty="0">
              <a:solidFill>
                <a:srgbClr val="000000"/>
              </a:solidFill>
            </a:endParaRPr>
          </a:p>
        </p:txBody>
      </p:sp>
      <p:sp>
        <p:nvSpPr>
          <p:cNvPr id="19" name="Title 2"/>
          <p:cNvSpPr txBox="1">
            <a:spLocks/>
          </p:cNvSpPr>
          <p:nvPr/>
        </p:nvSpPr>
        <p:spPr>
          <a:xfrm>
            <a:off x="0" y="1828800"/>
            <a:ext cx="990600" cy="583912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67500" lnSpcReduction="20000"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4000" dirty="0" smtClean="0">
                <a:solidFill>
                  <a:srgbClr val="000000"/>
                </a:solidFill>
              </a:rPr>
              <a:t>Write</a:t>
            </a:r>
            <a:endParaRPr lang="en-US" sz="4000" b="1" dirty="0">
              <a:solidFill>
                <a:srgbClr val="000000"/>
              </a:solidFill>
            </a:endParaRPr>
          </a:p>
        </p:txBody>
      </p:sp>
      <p:grpSp>
        <p:nvGrpSpPr>
          <p:cNvPr id="27" name="Group 26"/>
          <p:cNvGrpSpPr/>
          <p:nvPr/>
        </p:nvGrpSpPr>
        <p:grpSpPr>
          <a:xfrm>
            <a:off x="24580" y="2590800"/>
            <a:ext cx="9119420" cy="1524000"/>
            <a:chOff x="24580" y="2615624"/>
            <a:chExt cx="9119420" cy="1880177"/>
          </a:xfrm>
        </p:grpSpPr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4580" y="2895601"/>
              <a:ext cx="9119420" cy="1600200"/>
            </a:xfrm>
            <a:prstGeom prst="rect">
              <a:avLst/>
            </a:prstGeom>
          </p:spPr>
        </p:pic>
        <p:sp>
          <p:nvSpPr>
            <p:cNvPr id="13" name="Title 2"/>
            <p:cNvSpPr txBox="1">
              <a:spLocks/>
            </p:cNvSpPr>
            <p:nvPr/>
          </p:nvSpPr>
          <p:spPr>
            <a:xfrm>
              <a:off x="304800" y="2691824"/>
              <a:ext cx="2324100" cy="660976"/>
            </a:xfrm>
            <a:prstGeom prst="rect">
              <a:avLst/>
            </a:prstGeom>
            <a:solidFill>
              <a:srgbClr val="FFF164"/>
            </a:solidFill>
            <a:ln w="28575" cmpd="sng">
              <a:solidFill>
                <a:schemeClr val="tx1"/>
              </a:solidFill>
            </a:ln>
          </p:spPr>
          <p:txBody>
            <a:bodyPr vert="horz" lIns="91440" tIns="45720" rIns="91440" bIns="45720" rtlCol="0" anchor="t">
              <a:normAutofit fontScale="90000" lnSpcReduction="20000"/>
            </a:bodyPr>
            <a:lstStyle/>
            <a:p>
              <a:pPr lvl="0" algn="ctr">
                <a:spcBef>
                  <a:spcPct val="0"/>
                </a:spcBef>
              </a:pPr>
              <a:r>
                <a:rPr lang="en-US" sz="4000" b="1" dirty="0" smtClean="0">
                  <a:solidFill>
                    <a:srgbClr val="000000"/>
                  </a:solidFill>
                </a:rPr>
                <a:t>Q(</a:t>
              </a:r>
              <a:r>
                <a:rPr lang="ko-KR" altLang="en-US" sz="4000" dirty="0" smtClean="0">
                  <a:solidFill>
                    <a:srgbClr val="000000"/>
                  </a:solidFill>
                </a:rPr>
                <a:t>문제</a:t>
              </a:r>
              <a:r>
                <a:rPr lang="en-US" altLang="ko-KR" sz="4000" dirty="0" smtClean="0">
                  <a:solidFill>
                    <a:srgbClr val="000000"/>
                  </a:solidFill>
                </a:rPr>
                <a:t>) </a:t>
              </a:r>
              <a:endParaRPr lang="en-US" sz="4000" noProof="0" dirty="0" smtClean="0"/>
            </a:p>
          </p:txBody>
        </p:sp>
        <p:sp>
          <p:nvSpPr>
            <p:cNvPr id="12" name="Title 2"/>
            <p:cNvSpPr txBox="1">
              <a:spLocks/>
            </p:cNvSpPr>
            <p:nvPr/>
          </p:nvSpPr>
          <p:spPr>
            <a:xfrm>
              <a:off x="3733800" y="2615624"/>
              <a:ext cx="2362200" cy="660976"/>
            </a:xfrm>
            <a:prstGeom prst="rect">
              <a:avLst/>
            </a:prstGeom>
            <a:solidFill>
              <a:srgbClr val="FFF164"/>
            </a:solidFill>
            <a:ln w="28575" cmpd="sng">
              <a:solidFill>
                <a:schemeClr val="tx1"/>
              </a:solidFill>
            </a:ln>
          </p:spPr>
          <p:txBody>
            <a:bodyPr vert="horz" lIns="91440" tIns="45720" rIns="91440" bIns="45720" rtlCol="0" anchor="t">
              <a:normAutofit fontScale="90000" lnSpcReduction="20000"/>
            </a:bodyPr>
            <a:lstStyle/>
            <a:p>
              <a:pPr lvl="0" algn="ctr">
                <a:spcBef>
                  <a:spcPct val="0"/>
                </a:spcBef>
              </a:pPr>
              <a:r>
                <a:rPr lang="en-US" sz="4000" b="1" dirty="0" smtClean="0">
                  <a:solidFill>
                    <a:srgbClr val="000000"/>
                  </a:solidFill>
                </a:rPr>
                <a:t>A(</a:t>
              </a:r>
              <a:r>
                <a:rPr lang="ko-KR" altLang="en-US" sz="4000" dirty="0" smtClean="0">
                  <a:solidFill>
                    <a:srgbClr val="000000"/>
                  </a:solidFill>
                </a:rPr>
                <a:t>답변</a:t>
              </a:r>
              <a:r>
                <a:rPr lang="en-US" altLang="ko-KR" sz="4000" dirty="0" smtClean="0">
                  <a:solidFill>
                    <a:srgbClr val="000000"/>
                  </a:solidFill>
                </a:rPr>
                <a:t>)</a:t>
              </a:r>
              <a:endParaRPr lang="en-US" sz="4000" noProof="0" dirty="0" smtClean="0"/>
            </a:p>
          </p:txBody>
        </p:sp>
      </p:grpSp>
      <p:sp>
        <p:nvSpPr>
          <p:cNvPr id="18" name="Title 2"/>
          <p:cNvSpPr txBox="1">
            <a:spLocks/>
          </p:cNvSpPr>
          <p:nvPr/>
        </p:nvSpPr>
        <p:spPr>
          <a:xfrm>
            <a:off x="228600" y="0"/>
            <a:ext cx="3733800" cy="737176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97500"/>
          </a:bodyPr>
          <a:lstStyle/>
          <a:p>
            <a:r>
              <a:rPr lang="en-US" sz="4000" dirty="0" smtClean="0"/>
              <a:t>Appearance</a:t>
            </a:r>
            <a:r>
              <a:rPr lang="en-US" sz="4000" noProof="0" dirty="0" smtClean="0"/>
              <a:t> </a:t>
            </a:r>
            <a:r>
              <a:rPr lang="ko-KR" altLang="en-US" sz="3600" dirty="0" smtClean="0"/>
              <a:t>외관</a:t>
            </a:r>
            <a:endParaRPr lang="en-US" sz="3600" dirty="0"/>
          </a:p>
        </p:txBody>
      </p:sp>
      <p:grpSp>
        <p:nvGrpSpPr>
          <p:cNvPr id="49" name="Group 48"/>
          <p:cNvGrpSpPr/>
          <p:nvPr/>
        </p:nvGrpSpPr>
        <p:grpSpPr>
          <a:xfrm>
            <a:off x="0" y="4876800"/>
            <a:ext cx="9067800" cy="1143000"/>
            <a:chOff x="76200" y="4114800"/>
            <a:chExt cx="9067800" cy="1143000"/>
          </a:xfrm>
        </p:grpSpPr>
        <p:sp>
          <p:nvSpPr>
            <p:cNvPr id="29" name="Rectangle 28"/>
            <p:cNvSpPr/>
            <p:nvPr/>
          </p:nvSpPr>
          <p:spPr>
            <a:xfrm>
              <a:off x="76200" y="4114800"/>
              <a:ext cx="9067800" cy="1143000"/>
            </a:xfrm>
            <a:prstGeom prst="rect">
              <a:avLst/>
            </a:prstGeom>
            <a:solidFill>
              <a:srgbClr val="F7EFC0"/>
            </a:solidFill>
            <a:ln w="57150" cap="flat" cmpd="sng" algn="ctr">
              <a:solidFill>
                <a:srgbClr val="7B9B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ectangle 29"/>
            <p:cNvSpPr/>
            <p:nvPr/>
          </p:nvSpPr>
          <p:spPr>
            <a:xfrm>
              <a:off x="228600" y="4343400"/>
              <a:ext cx="1066800" cy="457200"/>
            </a:xfrm>
            <a:prstGeom prst="rect">
              <a:avLst/>
            </a:prstGeom>
            <a:solidFill>
              <a:srgbClr val="F7EFC0"/>
            </a:solidFill>
            <a:ln>
              <a:solidFill>
                <a:srgbClr val="F7EFC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rgbClr val="000000"/>
                  </a:solidFill>
                </a:rPr>
                <a:t>Does</a:t>
              </a:r>
              <a:endParaRPr lang="en-US" dirty="0">
                <a:solidFill>
                  <a:srgbClr val="000000"/>
                </a:solidFill>
              </a:endParaRPr>
            </a:p>
          </p:txBody>
        </p:sp>
        <p:sp>
          <p:nvSpPr>
            <p:cNvPr id="32" name="Rectangle 31"/>
            <p:cNvSpPr/>
            <p:nvPr/>
          </p:nvSpPr>
          <p:spPr>
            <a:xfrm>
              <a:off x="2514600" y="4343400"/>
              <a:ext cx="2514600" cy="457200"/>
            </a:xfrm>
            <a:prstGeom prst="rect">
              <a:avLst/>
            </a:prstGeom>
            <a:solidFill>
              <a:srgbClr val="F7EFC0"/>
            </a:solidFill>
            <a:ln>
              <a:solidFill>
                <a:srgbClr val="F7EFC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dirty="0">
                  <a:solidFill>
                    <a:schemeClr val="tx1"/>
                  </a:solidFill>
                </a:rPr>
                <a:t>h</a:t>
              </a:r>
              <a:r>
                <a:rPr lang="en-US" dirty="0" smtClean="0">
                  <a:solidFill>
                    <a:schemeClr val="tx1"/>
                  </a:solidFill>
                </a:rPr>
                <a:t>ave  </a:t>
              </a:r>
              <a:r>
                <a:rPr lang="en-US" dirty="0" smtClean="0">
                  <a:solidFill>
                    <a:srgbClr val="FF0000"/>
                  </a:solidFill>
                </a:rPr>
                <a:t>short</a:t>
              </a:r>
              <a:r>
                <a:rPr lang="en-US" dirty="0" smtClean="0">
                  <a:solidFill>
                    <a:schemeClr val="tx1"/>
                  </a:solidFill>
                </a:rPr>
                <a:t>, </a:t>
              </a:r>
              <a:r>
                <a:rPr lang="en-US" dirty="0" smtClean="0">
                  <a:solidFill>
                    <a:srgbClr val="FF0000"/>
                  </a:solidFill>
                </a:rPr>
                <a:t>black hair</a:t>
              </a:r>
              <a:r>
                <a:rPr lang="en-US" dirty="0" smtClean="0">
                  <a:solidFill>
                    <a:schemeClr val="tx1"/>
                  </a:solidFill>
                </a:rPr>
                <a:t>?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grpSp>
          <p:nvGrpSpPr>
            <p:cNvPr id="38" name="Group 37"/>
            <p:cNvGrpSpPr/>
            <p:nvPr/>
          </p:nvGrpSpPr>
          <p:grpSpPr>
            <a:xfrm>
              <a:off x="1295400" y="4267200"/>
              <a:ext cx="1219200" cy="686594"/>
              <a:chOff x="1295400" y="4267200"/>
              <a:chExt cx="1219200" cy="686594"/>
            </a:xfrm>
          </p:grpSpPr>
          <p:sp>
            <p:nvSpPr>
              <p:cNvPr id="31" name="Rectangle 30"/>
              <p:cNvSpPr/>
              <p:nvPr/>
            </p:nvSpPr>
            <p:spPr>
              <a:xfrm>
                <a:off x="1295400" y="4267200"/>
                <a:ext cx="1219200" cy="685800"/>
              </a:xfrm>
              <a:prstGeom prst="rect">
                <a:avLst/>
              </a:prstGeom>
              <a:solidFill>
                <a:srgbClr val="F7EFC0"/>
              </a:solidFill>
              <a:ln>
                <a:solidFill>
                  <a:srgbClr val="F7EFC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>
                    <a:solidFill>
                      <a:srgbClr val="000000"/>
                    </a:solidFill>
                  </a:rPr>
                  <a:t>h</a:t>
                </a:r>
                <a:r>
                  <a:rPr lang="en-US" dirty="0" smtClean="0">
                    <a:solidFill>
                      <a:srgbClr val="000000"/>
                    </a:solidFill>
                  </a:rPr>
                  <a:t>e</a:t>
                </a:r>
              </a:p>
              <a:p>
                <a:pPr algn="ctr"/>
                <a:r>
                  <a:rPr lang="en-US" dirty="0" smtClean="0">
                    <a:solidFill>
                      <a:srgbClr val="000000"/>
                    </a:solidFill>
                  </a:rPr>
                  <a:t>she</a:t>
                </a:r>
                <a:endParaRPr lang="en-US" dirty="0">
                  <a:solidFill>
                    <a:srgbClr val="000000"/>
                  </a:solidFill>
                </a:endParaRPr>
              </a:p>
            </p:txBody>
          </p:sp>
          <p:cxnSp>
            <p:nvCxnSpPr>
              <p:cNvPr id="34" name="Straight Connector 33"/>
              <p:cNvCxnSpPr/>
              <p:nvPr/>
            </p:nvCxnSpPr>
            <p:spPr>
              <a:xfrm rot="5400000">
                <a:off x="1295400" y="4648200"/>
                <a:ext cx="609600" cy="158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/>
              <p:cNvCxnSpPr/>
              <p:nvPr/>
            </p:nvCxnSpPr>
            <p:spPr>
              <a:xfrm rot="5400000">
                <a:off x="1904206" y="4647406"/>
                <a:ext cx="609600" cy="158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7" name="Group 46"/>
            <p:cNvGrpSpPr/>
            <p:nvPr/>
          </p:nvGrpSpPr>
          <p:grpSpPr>
            <a:xfrm>
              <a:off x="5638800" y="4266406"/>
              <a:ext cx="2514600" cy="686594"/>
              <a:chOff x="5410200" y="4191000"/>
              <a:chExt cx="2514600" cy="686594"/>
            </a:xfrm>
          </p:grpSpPr>
          <p:sp>
            <p:nvSpPr>
              <p:cNvPr id="37" name="Rectangle 36"/>
              <p:cNvSpPr/>
              <p:nvPr/>
            </p:nvSpPr>
            <p:spPr>
              <a:xfrm>
                <a:off x="5410200" y="4267200"/>
                <a:ext cx="533400" cy="457200"/>
              </a:xfrm>
              <a:prstGeom prst="rect">
                <a:avLst/>
              </a:prstGeom>
              <a:solidFill>
                <a:srgbClr val="F7EFC0"/>
              </a:solidFill>
              <a:ln>
                <a:solidFill>
                  <a:srgbClr val="F7EFC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en-US" dirty="0" smtClean="0">
                    <a:solidFill>
                      <a:schemeClr val="tx1"/>
                    </a:solidFill>
                  </a:rPr>
                  <a:t>Yes</a:t>
                </a:r>
              </a:p>
              <a:p>
                <a:r>
                  <a:rPr lang="en-US" dirty="0" smtClean="0">
                    <a:solidFill>
                      <a:schemeClr val="tx1"/>
                    </a:solidFill>
                  </a:rPr>
                  <a:t>No</a:t>
                </a:r>
                <a:endParaRPr lang="en-US" dirty="0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39" name="Group 38"/>
              <p:cNvGrpSpPr/>
              <p:nvPr/>
            </p:nvGrpSpPr>
            <p:grpSpPr>
              <a:xfrm>
                <a:off x="5791200" y="4191000"/>
                <a:ext cx="1219200" cy="686594"/>
                <a:chOff x="1295400" y="4267200"/>
                <a:chExt cx="1219200" cy="686594"/>
              </a:xfrm>
            </p:grpSpPr>
            <p:sp>
              <p:nvSpPr>
                <p:cNvPr id="40" name="Rectangle 39"/>
                <p:cNvSpPr/>
                <p:nvPr/>
              </p:nvSpPr>
              <p:spPr>
                <a:xfrm>
                  <a:off x="1295400" y="4267200"/>
                  <a:ext cx="1219200" cy="685800"/>
                </a:xfrm>
                <a:prstGeom prst="rect">
                  <a:avLst/>
                </a:prstGeom>
                <a:solidFill>
                  <a:srgbClr val="F7EFC0"/>
                </a:solidFill>
                <a:ln>
                  <a:solidFill>
                    <a:srgbClr val="F7EFC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dirty="0">
                      <a:solidFill>
                        <a:srgbClr val="000000"/>
                      </a:solidFill>
                    </a:rPr>
                    <a:t>h</a:t>
                  </a:r>
                  <a:r>
                    <a:rPr lang="en-US" dirty="0" smtClean="0">
                      <a:solidFill>
                        <a:srgbClr val="000000"/>
                      </a:solidFill>
                    </a:rPr>
                    <a:t>e</a:t>
                  </a:r>
                </a:p>
                <a:p>
                  <a:pPr algn="ctr"/>
                  <a:r>
                    <a:rPr lang="en-US" dirty="0" smtClean="0">
                      <a:solidFill>
                        <a:srgbClr val="000000"/>
                      </a:solidFill>
                    </a:rPr>
                    <a:t>she</a:t>
                  </a:r>
                  <a:endParaRPr lang="en-US" dirty="0">
                    <a:solidFill>
                      <a:srgbClr val="000000"/>
                    </a:solidFill>
                  </a:endParaRPr>
                </a:p>
              </p:txBody>
            </p:sp>
            <p:cxnSp>
              <p:nvCxnSpPr>
                <p:cNvPr id="41" name="Straight Connector 40"/>
                <p:cNvCxnSpPr/>
                <p:nvPr/>
              </p:nvCxnSpPr>
              <p:spPr>
                <a:xfrm rot="5400000">
                  <a:off x="1295400" y="4648200"/>
                  <a:ext cx="609600" cy="1588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" name="Straight Connector 41"/>
                <p:cNvCxnSpPr/>
                <p:nvPr/>
              </p:nvCxnSpPr>
              <p:spPr>
                <a:xfrm rot="5400000">
                  <a:off x="1904206" y="4647406"/>
                  <a:ext cx="609600" cy="1588"/>
                </a:xfrm>
                <a:prstGeom prst="line">
                  <a:avLst/>
                </a:prstGeom>
                <a:ln w="635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44" name="Rectangle 43"/>
              <p:cNvSpPr/>
              <p:nvPr/>
            </p:nvSpPr>
            <p:spPr>
              <a:xfrm>
                <a:off x="6705600" y="4191000"/>
                <a:ext cx="1219200" cy="685800"/>
              </a:xfrm>
              <a:prstGeom prst="rect">
                <a:avLst/>
              </a:prstGeom>
              <a:solidFill>
                <a:srgbClr val="F7EFC0"/>
              </a:solidFill>
              <a:ln>
                <a:solidFill>
                  <a:srgbClr val="F7EFC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>
                    <a:solidFill>
                      <a:srgbClr val="000000"/>
                    </a:solidFill>
                  </a:rPr>
                  <a:t>does.</a:t>
                </a:r>
              </a:p>
              <a:p>
                <a:pPr algn="ctr"/>
                <a:r>
                  <a:rPr lang="en-US" dirty="0" smtClean="0">
                    <a:solidFill>
                      <a:srgbClr val="000000"/>
                    </a:solidFill>
                  </a:rPr>
                  <a:t>doesn’t.</a:t>
                </a:r>
                <a:endParaRPr lang="en-US" dirty="0">
                  <a:solidFill>
                    <a:srgbClr val="000000"/>
                  </a:solidFill>
                </a:endParaRPr>
              </a:p>
            </p:txBody>
          </p:sp>
        </p:grpSp>
      </p:grpSp>
      <p:sp>
        <p:nvSpPr>
          <p:cNvPr id="51" name="Title 2"/>
          <p:cNvSpPr txBox="1">
            <a:spLocks/>
          </p:cNvSpPr>
          <p:nvPr/>
        </p:nvSpPr>
        <p:spPr>
          <a:xfrm>
            <a:off x="381000" y="4493438"/>
            <a:ext cx="2324100" cy="535762"/>
          </a:xfrm>
          <a:prstGeom prst="rect">
            <a:avLst/>
          </a:prstGeom>
          <a:solidFill>
            <a:srgbClr val="FFF164"/>
          </a:solidFill>
          <a:ln w="28575" cmpd="sng">
            <a:solidFill>
              <a:schemeClr val="tx1"/>
            </a:solidFill>
          </a:ln>
        </p:spPr>
        <p:txBody>
          <a:bodyPr vert="horz" lIns="91440" tIns="45720" rIns="91440" bIns="45720" rtlCol="0" anchor="t">
            <a:normAutofit fontScale="90000" lnSpcReduction="20000"/>
          </a:bodyPr>
          <a:lstStyle/>
          <a:p>
            <a:pPr lvl="0" algn="ctr">
              <a:spcBef>
                <a:spcPct val="0"/>
              </a:spcBef>
            </a:pPr>
            <a:r>
              <a:rPr lang="en-US" sz="4000" b="1" dirty="0" smtClean="0">
                <a:solidFill>
                  <a:srgbClr val="000000"/>
                </a:solidFill>
              </a:rPr>
              <a:t>Q(</a:t>
            </a:r>
            <a:r>
              <a:rPr lang="ko-KR" altLang="en-US" sz="4000" dirty="0" smtClean="0">
                <a:solidFill>
                  <a:srgbClr val="000000"/>
                </a:solidFill>
              </a:rPr>
              <a:t>문제</a:t>
            </a:r>
            <a:r>
              <a:rPr lang="en-US" altLang="ko-KR" sz="4000" dirty="0" smtClean="0">
                <a:solidFill>
                  <a:srgbClr val="000000"/>
                </a:solidFill>
              </a:rPr>
              <a:t>) </a:t>
            </a:r>
            <a:endParaRPr lang="en-US" sz="4000" noProof="0" dirty="0" smtClean="0"/>
          </a:p>
        </p:txBody>
      </p:sp>
      <p:sp>
        <p:nvSpPr>
          <p:cNvPr id="52" name="Title 2"/>
          <p:cNvSpPr txBox="1">
            <a:spLocks/>
          </p:cNvSpPr>
          <p:nvPr/>
        </p:nvSpPr>
        <p:spPr>
          <a:xfrm>
            <a:off x="3505200" y="4493438"/>
            <a:ext cx="2362200" cy="535762"/>
          </a:xfrm>
          <a:prstGeom prst="rect">
            <a:avLst/>
          </a:prstGeom>
          <a:solidFill>
            <a:srgbClr val="FFF164"/>
          </a:solidFill>
          <a:ln w="28575" cmpd="sng">
            <a:solidFill>
              <a:schemeClr val="tx1"/>
            </a:solidFill>
          </a:ln>
        </p:spPr>
        <p:txBody>
          <a:bodyPr vert="horz" lIns="91440" tIns="45720" rIns="91440" bIns="45720" rtlCol="0" anchor="t">
            <a:normAutofit fontScale="90000" lnSpcReduction="20000"/>
          </a:bodyPr>
          <a:lstStyle/>
          <a:p>
            <a:pPr lvl="0" algn="ctr">
              <a:spcBef>
                <a:spcPct val="0"/>
              </a:spcBef>
            </a:pPr>
            <a:r>
              <a:rPr lang="en-US" sz="4000" b="1" dirty="0" smtClean="0">
                <a:solidFill>
                  <a:srgbClr val="000000"/>
                </a:solidFill>
              </a:rPr>
              <a:t>A(</a:t>
            </a:r>
            <a:r>
              <a:rPr lang="ko-KR" altLang="en-US" sz="4000" dirty="0" smtClean="0">
                <a:solidFill>
                  <a:srgbClr val="000000"/>
                </a:solidFill>
              </a:rPr>
              <a:t>답변</a:t>
            </a:r>
            <a:r>
              <a:rPr lang="en-US" altLang="ko-KR" sz="4000" dirty="0" smtClean="0">
                <a:solidFill>
                  <a:srgbClr val="000000"/>
                </a:solidFill>
              </a:rPr>
              <a:t>)</a:t>
            </a:r>
            <a:endParaRPr lang="en-US" sz="4000" noProof="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48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52400" y="3886200"/>
            <a:ext cx="1733550" cy="2546820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19200" y="1965560"/>
            <a:ext cx="1733550" cy="2546820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57450" y="4267200"/>
            <a:ext cx="1733550" cy="2546820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752850" y="1905000"/>
            <a:ext cx="1733550" cy="2546820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819650" y="4223220"/>
            <a:ext cx="1733550" cy="2546820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038850" y="1905000"/>
            <a:ext cx="1733550" cy="2546820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sp>
        <p:nvSpPr>
          <p:cNvPr id="11" name="Title 2"/>
          <p:cNvSpPr txBox="1">
            <a:spLocks/>
          </p:cNvSpPr>
          <p:nvPr/>
        </p:nvSpPr>
        <p:spPr>
          <a:xfrm>
            <a:off x="228600" y="0"/>
            <a:ext cx="3733800" cy="737176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97500"/>
          </a:bodyPr>
          <a:lstStyle/>
          <a:p>
            <a:r>
              <a:rPr lang="en-US" sz="4000" dirty="0" smtClean="0"/>
              <a:t>Appearance</a:t>
            </a:r>
            <a:r>
              <a:rPr lang="en-US" sz="4000" noProof="0" dirty="0" smtClean="0"/>
              <a:t> </a:t>
            </a:r>
            <a:r>
              <a:rPr lang="ko-KR" altLang="en-US" sz="3600" dirty="0" smtClean="0"/>
              <a:t>외관</a:t>
            </a:r>
            <a:endParaRPr lang="en-US" sz="3600" dirty="0"/>
          </a:p>
        </p:txBody>
      </p:sp>
      <p:sp>
        <p:nvSpPr>
          <p:cNvPr id="12" name="Title 2"/>
          <p:cNvSpPr txBox="1">
            <a:spLocks/>
          </p:cNvSpPr>
          <p:nvPr/>
        </p:nvSpPr>
        <p:spPr>
          <a:xfrm>
            <a:off x="6191250" y="0"/>
            <a:ext cx="2952750" cy="4572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z="3000" dirty="0" smtClean="0">
                <a:solidFill>
                  <a:srgbClr val="FF0000"/>
                </a:solidFill>
              </a:rPr>
              <a:t>Work book A (22)</a:t>
            </a:r>
            <a:endParaRPr lang="en-US" sz="3000" dirty="0">
              <a:solidFill>
                <a:srgbClr val="FF0000"/>
              </a:solidFill>
            </a:endParaRPr>
          </a:p>
        </p:txBody>
      </p:sp>
      <p:sp>
        <p:nvSpPr>
          <p:cNvPr id="13" name="Title 2"/>
          <p:cNvSpPr txBox="1">
            <a:spLocks/>
          </p:cNvSpPr>
          <p:nvPr/>
        </p:nvSpPr>
        <p:spPr>
          <a:xfrm>
            <a:off x="5791200" y="6400800"/>
            <a:ext cx="3228975" cy="4572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z="3000" dirty="0" smtClean="0">
                <a:solidFill>
                  <a:srgbClr val="FF0000"/>
                </a:solidFill>
              </a:rPr>
              <a:t>Activity book  (  )</a:t>
            </a:r>
            <a:endParaRPr lang="en-US" sz="3000" dirty="0">
              <a:solidFill>
                <a:srgbClr val="FF0000"/>
              </a:solidFill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0" y="737177"/>
            <a:ext cx="9119420" cy="1167824"/>
            <a:chOff x="0" y="737177"/>
            <a:chExt cx="9119420" cy="1167824"/>
          </a:xfrm>
        </p:grpSpPr>
        <p:grpSp>
          <p:nvGrpSpPr>
            <p:cNvPr id="16" name="Group 15"/>
            <p:cNvGrpSpPr/>
            <p:nvPr/>
          </p:nvGrpSpPr>
          <p:grpSpPr>
            <a:xfrm>
              <a:off x="0" y="737177"/>
              <a:ext cx="9119420" cy="1167824"/>
              <a:chOff x="0" y="737177"/>
              <a:chExt cx="9119420" cy="1167824"/>
            </a:xfrm>
          </p:grpSpPr>
          <p:pic>
            <p:nvPicPr>
              <p:cNvPr id="14" name="Picture 13"/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0" y="737177"/>
                <a:ext cx="9119420" cy="1167824"/>
              </a:xfrm>
              <a:prstGeom prst="rect">
                <a:avLst/>
              </a:prstGeom>
            </p:spPr>
          </p:pic>
          <p:sp>
            <p:nvSpPr>
              <p:cNvPr id="15" name="Rectangle 14"/>
              <p:cNvSpPr/>
              <p:nvPr/>
            </p:nvSpPr>
            <p:spPr>
              <a:xfrm>
                <a:off x="6781800" y="914400"/>
                <a:ext cx="2057400" cy="762000"/>
              </a:xfrm>
              <a:prstGeom prst="rect">
                <a:avLst/>
              </a:prstGeom>
              <a:solidFill>
                <a:srgbClr val="F7EFC0"/>
              </a:solidFill>
              <a:ln>
                <a:solidFill>
                  <a:srgbClr val="F7EFC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18" name="Rectangle 17"/>
            <p:cNvSpPr/>
            <p:nvPr/>
          </p:nvSpPr>
          <p:spPr>
            <a:xfrm>
              <a:off x="5562600" y="1143000"/>
              <a:ext cx="762000" cy="457200"/>
            </a:xfrm>
            <a:prstGeom prst="rect">
              <a:avLst/>
            </a:prstGeom>
            <a:solidFill>
              <a:srgbClr val="F7EFC0"/>
            </a:solidFill>
            <a:ln>
              <a:solidFill>
                <a:srgbClr val="F7EFC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000000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48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52400" y="3886200"/>
            <a:ext cx="1733550" cy="2546820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4850" y="1828800"/>
            <a:ext cx="1733550" cy="2546820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47800" y="4267200"/>
            <a:ext cx="1733550" cy="2546820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362200" y="1905000"/>
            <a:ext cx="1733550" cy="2546820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200400" y="4223220"/>
            <a:ext cx="1733550" cy="2546820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114800" y="1905000"/>
            <a:ext cx="1733550" cy="2546820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sp>
        <p:nvSpPr>
          <p:cNvPr id="11" name="Title 2"/>
          <p:cNvSpPr txBox="1">
            <a:spLocks/>
          </p:cNvSpPr>
          <p:nvPr/>
        </p:nvSpPr>
        <p:spPr>
          <a:xfrm>
            <a:off x="228600" y="0"/>
            <a:ext cx="3733800" cy="737176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97500"/>
          </a:bodyPr>
          <a:lstStyle/>
          <a:p>
            <a:r>
              <a:rPr lang="en-US" sz="4000" dirty="0" smtClean="0"/>
              <a:t>Appearance</a:t>
            </a:r>
            <a:r>
              <a:rPr lang="en-US" sz="4000" noProof="0" dirty="0" smtClean="0"/>
              <a:t> </a:t>
            </a:r>
            <a:r>
              <a:rPr lang="ko-KR" altLang="en-US" sz="3600" dirty="0" smtClean="0"/>
              <a:t>외관</a:t>
            </a:r>
            <a:endParaRPr lang="en-US" sz="3600" dirty="0"/>
          </a:p>
        </p:txBody>
      </p:sp>
      <p:sp>
        <p:nvSpPr>
          <p:cNvPr id="12" name="Title 2"/>
          <p:cNvSpPr txBox="1">
            <a:spLocks/>
          </p:cNvSpPr>
          <p:nvPr/>
        </p:nvSpPr>
        <p:spPr>
          <a:xfrm>
            <a:off x="6191250" y="0"/>
            <a:ext cx="2952750" cy="4572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z="3000" dirty="0" smtClean="0">
                <a:solidFill>
                  <a:srgbClr val="FF0000"/>
                </a:solidFill>
              </a:rPr>
              <a:t>Work book A (22)</a:t>
            </a:r>
            <a:endParaRPr lang="en-US" sz="3000" dirty="0">
              <a:solidFill>
                <a:srgbClr val="FF0000"/>
              </a:solidFill>
            </a:endParaRPr>
          </a:p>
        </p:txBody>
      </p:sp>
      <p:sp>
        <p:nvSpPr>
          <p:cNvPr id="13" name="Title 2"/>
          <p:cNvSpPr txBox="1">
            <a:spLocks/>
          </p:cNvSpPr>
          <p:nvPr/>
        </p:nvSpPr>
        <p:spPr>
          <a:xfrm>
            <a:off x="5791200" y="6400800"/>
            <a:ext cx="3228975" cy="4572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z="3000" dirty="0" smtClean="0">
                <a:solidFill>
                  <a:srgbClr val="FF0000"/>
                </a:solidFill>
              </a:rPr>
              <a:t>Activity book  (  )</a:t>
            </a:r>
            <a:endParaRPr lang="en-US" sz="3000" dirty="0">
              <a:solidFill>
                <a:srgbClr val="FF0000"/>
              </a:solidFill>
            </a:endParaRPr>
          </a:p>
        </p:txBody>
      </p:sp>
      <p:grpSp>
        <p:nvGrpSpPr>
          <p:cNvPr id="17" name="Group 15"/>
          <p:cNvGrpSpPr/>
          <p:nvPr/>
        </p:nvGrpSpPr>
        <p:grpSpPr>
          <a:xfrm>
            <a:off x="0" y="737177"/>
            <a:ext cx="9119420" cy="1167824"/>
            <a:chOff x="0" y="737177"/>
            <a:chExt cx="9119420" cy="1167824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0" y="737177"/>
              <a:ext cx="9119420" cy="1167824"/>
            </a:xfrm>
            <a:prstGeom prst="rect">
              <a:avLst/>
            </a:prstGeom>
          </p:spPr>
        </p:pic>
        <p:sp>
          <p:nvSpPr>
            <p:cNvPr id="15" name="Rectangle 14"/>
            <p:cNvSpPr/>
            <p:nvPr/>
          </p:nvSpPr>
          <p:spPr>
            <a:xfrm>
              <a:off x="6781800" y="914400"/>
              <a:ext cx="2057400" cy="762000"/>
            </a:xfrm>
            <a:prstGeom prst="rect">
              <a:avLst/>
            </a:prstGeom>
            <a:solidFill>
              <a:srgbClr val="F7EFC0"/>
            </a:solidFill>
            <a:ln>
              <a:solidFill>
                <a:srgbClr val="F7EFC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000000"/>
                </a:solidFill>
              </a:endParaRPr>
            </a:p>
          </p:txBody>
        </p:sp>
      </p:grpSp>
      <p:pic>
        <p:nvPicPr>
          <p:cNvPr id="19" name="Picture 18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403849" y="4324350"/>
            <a:ext cx="3709865" cy="20002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48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52400" y="3886200"/>
            <a:ext cx="1733550" cy="2546820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4850" y="1828800"/>
            <a:ext cx="1733550" cy="2546820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47800" y="4267200"/>
            <a:ext cx="1733550" cy="2546820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362200" y="1905000"/>
            <a:ext cx="1733550" cy="2546820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200400" y="4223220"/>
            <a:ext cx="1733550" cy="2546820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114800" y="1905000"/>
            <a:ext cx="1733550" cy="2546820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sp>
        <p:nvSpPr>
          <p:cNvPr id="11" name="Title 2"/>
          <p:cNvSpPr txBox="1">
            <a:spLocks/>
          </p:cNvSpPr>
          <p:nvPr/>
        </p:nvSpPr>
        <p:spPr>
          <a:xfrm>
            <a:off x="228600" y="0"/>
            <a:ext cx="3733800" cy="737176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97500"/>
          </a:bodyPr>
          <a:lstStyle/>
          <a:p>
            <a:r>
              <a:rPr lang="en-US" sz="4000" dirty="0" smtClean="0"/>
              <a:t>Appearance</a:t>
            </a:r>
            <a:r>
              <a:rPr lang="en-US" sz="4000" noProof="0" dirty="0" smtClean="0"/>
              <a:t> </a:t>
            </a:r>
            <a:r>
              <a:rPr lang="ko-KR" altLang="en-US" sz="3600" dirty="0" smtClean="0"/>
              <a:t>외관</a:t>
            </a:r>
            <a:endParaRPr lang="en-US" sz="3600" dirty="0"/>
          </a:p>
        </p:txBody>
      </p:sp>
      <p:sp>
        <p:nvSpPr>
          <p:cNvPr id="12" name="Title 2"/>
          <p:cNvSpPr txBox="1">
            <a:spLocks/>
          </p:cNvSpPr>
          <p:nvPr/>
        </p:nvSpPr>
        <p:spPr>
          <a:xfrm>
            <a:off x="6191250" y="0"/>
            <a:ext cx="2952750" cy="4572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z="3000" dirty="0" smtClean="0">
                <a:solidFill>
                  <a:srgbClr val="FF0000"/>
                </a:solidFill>
              </a:rPr>
              <a:t>Work book A (22)</a:t>
            </a:r>
            <a:endParaRPr lang="en-US" sz="3000" dirty="0">
              <a:solidFill>
                <a:srgbClr val="FF0000"/>
              </a:solidFill>
            </a:endParaRPr>
          </a:p>
        </p:txBody>
      </p:sp>
      <p:sp>
        <p:nvSpPr>
          <p:cNvPr id="13" name="Title 2"/>
          <p:cNvSpPr txBox="1">
            <a:spLocks/>
          </p:cNvSpPr>
          <p:nvPr/>
        </p:nvSpPr>
        <p:spPr>
          <a:xfrm>
            <a:off x="5791200" y="6400800"/>
            <a:ext cx="3228975" cy="4572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z="3000" dirty="0" smtClean="0">
                <a:solidFill>
                  <a:srgbClr val="FF0000"/>
                </a:solidFill>
              </a:rPr>
              <a:t>Activity book  (  )</a:t>
            </a:r>
            <a:endParaRPr lang="en-US" sz="3000" dirty="0">
              <a:solidFill>
                <a:srgbClr val="FF0000"/>
              </a:solidFill>
            </a:endParaRPr>
          </a:p>
        </p:txBody>
      </p:sp>
      <p:grpSp>
        <p:nvGrpSpPr>
          <p:cNvPr id="20" name="Group 19"/>
          <p:cNvGrpSpPr/>
          <p:nvPr/>
        </p:nvGrpSpPr>
        <p:grpSpPr>
          <a:xfrm>
            <a:off x="0" y="737177"/>
            <a:ext cx="9119420" cy="1167824"/>
            <a:chOff x="0" y="737177"/>
            <a:chExt cx="9119420" cy="1167824"/>
          </a:xfrm>
        </p:grpSpPr>
        <p:grpSp>
          <p:nvGrpSpPr>
            <p:cNvPr id="16" name="Group 15"/>
            <p:cNvGrpSpPr/>
            <p:nvPr/>
          </p:nvGrpSpPr>
          <p:grpSpPr>
            <a:xfrm>
              <a:off x="0" y="737177"/>
              <a:ext cx="9119420" cy="1167824"/>
              <a:chOff x="0" y="737177"/>
              <a:chExt cx="9119420" cy="1167824"/>
            </a:xfrm>
          </p:grpSpPr>
          <p:pic>
            <p:nvPicPr>
              <p:cNvPr id="14" name="Picture 13"/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0" y="737177"/>
                <a:ext cx="9119420" cy="1167824"/>
              </a:xfrm>
              <a:prstGeom prst="rect">
                <a:avLst/>
              </a:prstGeom>
            </p:spPr>
          </p:pic>
          <p:sp>
            <p:nvSpPr>
              <p:cNvPr id="15" name="Rectangle 14"/>
              <p:cNvSpPr/>
              <p:nvPr/>
            </p:nvSpPr>
            <p:spPr>
              <a:xfrm>
                <a:off x="6781800" y="914400"/>
                <a:ext cx="2057400" cy="762000"/>
              </a:xfrm>
              <a:prstGeom prst="rect">
                <a:avLst/>
              </a:prstGeom>
              <a:solidFill>
                <a:srgbClr val="F7EFC0"/>
              </a:solidFill>
              <a:ln>
                <a:solidFill>
                  <a:srgbClr val="F7EFC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18" name="Rectangle 17"/>
            <p:cNvSpPr/>
            <p:nvPr/>
          </p:nvSpPr>
          <p:spPr>
            <a:xfrm>
              <a:off x="4953000" y="914400"/>
              <a:ext cx="2057400" cy="762000"/>
            </a:xfrm>
            <a:prstGeom prst="rect">
              <a:avLst/>
            </a:prstGeom>
            <a:solidFill>
              <a:srgbClr val="F7EFC0"/>
            </a:solidFill>
            <a:ln>
              <a:solidFill>
                <a:srgbClr val="F7EFC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rgbClr val="FF0000"/>
                  </a:solidFill>
                </a:rPr>
                <a:t>b</a:t>
              </a:r>
              <a:r>
                <a:rPr lang="en-US" dirty="0" smtClean="0">
                  <a:solidFill>
                    <a:srgbClr val="FF0000"/>
                  </a:solidFill>
                </a:rPr>
                <a:t>rown </a:t>
              </a:r>
              <a:r>
                <a:rPr lang="en-US" dirty="0" smtClean="0">
                  <a:solidFill>
                    <a:srgbClr val="000000"/>
                  </a:solidFill>
                </a:rPr>
                <a:t>eyes.</a:t>
              </a:r>
              <a:endParaRPr lang="en-US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5848350" y="3544570"/>
            <a:ext cx="3295650" cy="2856230"/>
            <a:chOff x="5848350" y="3544570"/>
            <a:chExt cx="3295650" cy="2856230"/>
          </a:xfrm>
        </p:grpSpPr>
        <p:pic>
          <p:nvPicPr>
            <p:cNvPr id="21" name="Picture 20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5848350" y="3544570"/>
              <a:ext cx="3295650" cy="2856230"/>
            </a:xfrm>
            <a:prstGeom prst="rect">
              <a:avLst/>
            </a:prstGeom>
          </p:spPr>
        </p:pic>
        <p:grpSp>
          <p:nvGrpSpPr>
            <p:cNvPr id="24" name="Group 23"/>
            <p:cNvGrpSpPr/>
            <p:nvPr/>
          </p:nvGrpSpPr>
          <p:grpSpPr>
            <a:xfrm>
              <a:off x="6553200" y="4451820"/>
              <a:ext cx="914400" cy="196380"/>
              <a:chOff x="6553200" y="4451820"/>
              <a:chExt cx="914400" cy="196380"/>
            </a:xfrm>
          </p:grpSpPr>
          <p:sp>
            <p:nvSpPr>
              <p:cNvPr id="22" name="Oval 21"/>
              <p:cNvSpPr/>
              <p:nvPr/>
            </p:nvSpPr>
            <p:spPr>
              <a:xfrm>
                <a:off x="7239000" y="4451820"/>
                <a:ext cx="228600" cy="196380"/>
              </a:xfrm>
              <a:prstGeom prst="ellipse">
                <a:avLst/>
              </a:prstGeom>
              <a:solidFill>
                <a:schemeClr val="accent6">
                  <a:lumMod val="50000"/>
                </a:schemeClr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" name="Oval 22"/>
              <p:cNvSpPr/>
              <p:nvPr/>
            </p:nvSpPr>
            <p:spPr>
              <a:xfrm>
                <a:off x="6553200" y="4451820"/>
                <a:ext cx="228600" cy="196380"/>
              </a:xfrm>
              <a:prstGeom prst="ellipse">
                <a:avLst/>
              </a:prstGeom>
              <a:solidFill>
                <a:schemeClr val="accent6">
                  <a:lumMod val="50000"/>
                </a:schemeClr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5" name="Group 24"/>
            <p:cNvGrpSpPr/>
            <p:nvPr/>
          </p:nvGrpSpPr>
          <p:grpSpPr>
            <a:xfrm>
              <a:off x="6553200" y="5137620"/>
              <a:ext cx="914400" cy="196380"/>
              <a:chOff x="6553200" y="4451820"/>
              <a:chExt cx="914400" cy="196380"/>
            </a:xfrm>
          </p:grpSpPr>
          <p:sp>
            <p:nvSpPr>
              <p:cNvPr id="26" name="Oval 25"/>
              <p:cNvSpPr/>
              <p:nvPr/>
            </p:nvSpPr>
            <p:spPr>
              <a:xfrm>
                <a:off x="7239000" y="4451820"/>
                <a:ext cx="228600" cy="196380"/>
              </a:xfrm>
              <a:prstGeom prst="ellipse">
                <a:avLst/>
              </a:prstGeom>
              <a:solidFill>
                <a:srgbClr val="00800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7" name="Oval 26"/>
              <p:cNvSpPr/>
              <p:nvPr/>
            </p:nvSpPr>
            <p:spPr>
              <a:xfrm>
                <a:off x="6553200" y="4451820"/>
                <a:ext cx="228600" cy="196380"/>
              </a:xfrm>
              <a:prstGeom prst="ellipse">
                <a:avLst/>
              </a:prstGeom>
              <a:solidFill>
                <a:srgbClr val="00800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8" name="Oval 27"/>
            <p:cNvSpPr/>
            <p:nvPr/>
          </p:nvSpPr>
          <p:spPr>
            <a:xfrm>
              <a:off x="7239000" y="5823420"/>
              <a:ext cx="228600" cy="196380"/>
            </a:xfrm>
            <a:prstGeom prst="ellipse">
              <a:avLst/>
            </a:prstGeom>
            <a:solidFill>
              <a:srgbClr val="3366FF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6553200" y="5823420"/>
              <a:ext cx="228600" cy="196380"/>
            </a:xfrm>
            <a:prstGeom prst="ellipse">
              <a:avLst/>
            </a:prstGeom>
            <a:solidFill>
              <a:srgbClr val="3366FF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48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52400" y="3886200"/>
            <a:ext cx="1733550" cy="2546820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4850" y="1828800"/>
            <a:ext cx="1733550" cy="2546820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47800" y="4267200"/>
            <a:ext cx="1733550" cy="2546820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362200" y="1905000"/>
            <a:ext cx="1733550" cy="2546820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200400" y="4223220"/>
            <a:ext cx="1733550" cy="2546820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114800" y="1905000"/>
            <a:ext cx="1733550" cy="2546820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sp>
        <p:nvSpPr>
          <p:cNvPr id="11" name="Title 2"/>
          <p:cNvSpPr txBox="1">
            <a:spLocks/>
          </p:cNvSpPr>
          <p:nvPr/>
        </p:nvSpPr>
        <p:spPr>
          <a:xfrm>
            <a:off x="228600" y="0"/>
            <a:ext cx="3733800" cy="737176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97500"/>
          </a:bodyPr>
          <a:lstStyle/>
          <a:p>
            <a:r>
              <a:rPr lang="en-US" sz="4000" dirty="0" smtClean="0"/>
              <a:t>Appearance</a:t>
            </a:r>
            <a:r>
              <a:rPr lang="en-US" sz="4000" noProof="0" dirty="0" smtClean="0"/>
              <a:t> </a:t>
            </a:r>
            <a:r>
              <a:rPr lang="ko-KR" altLang="en-US" sz="3600" dirty="0" smtClean="0"/>
              <a:t>외관</a:t>
            </a:r>
            <a:endParaRPr lang="en-US" sz="3600" dirty="0"/>
          </a:p>
        </p:txBody>
      </p:sp>
      <p:sp>
        <p:nvSpPr>
          <p:cNvPr id="12" name="Title 2"/>
          <p:cNvSpPr txBox="1">
            <a:spLocks/>
          </p:cNvSpPr>
          <p:nvPr/>
        </p:nvSpPr>
        <p:spPr>
          <a:xfrm>
            <a:off x="6191250" y="0"/>
            <a:ext cx="2952750" cy="4572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z="3000" dirty="0" smtClean="0">
                <a:solidFill>
                  <a:srgbClr val="FF0000"/>
                </a:solidFill>
              </a:rPr>
              <a:t>Work book B (22)</a:t>
            </a:r>
            <a:endParaRPr lang="en-US" sz="3000" dirty="0">
              <a:solidFill>
                <a:srgbClr val="FF0000"/>
              </a:solidFill>
            </a:endParaRPr>
          </a:p>
        </p:txBody>
      </p:sp>
      <p:sp>
        <p:nvSpPr>
          <p:cNvPr id="13" name="Title 2"/>
          <p:cNvSpPr txBox="1">
            <a:spLocks/>
          </p:cNvSpPr>
          <p:nvPr/>
        </p:nvSpPr>
        <p:spPr>
          <a:xfrm>
            <a:off x="5791200" y="6400800"/>
            <a:ext cx="3228975" cy="4572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z="3000" dirty="0" smtClean="0">
                <a:solidFill>
                  <a:srgbClr val="FF0000"/>
                </a:solidFill>
              </a:rPr>
              <a:t>Activity book  (  )</a:t>
            </a:r>
            <a:endParaRPr lang="en-US" sz="3000" dirty="0">
              <a:solidFill>
                <a:srgbClr val="FF0000"/>
              </a:solidFill>
            </a:endParaRPr>
          </a:p>
        </p:txBody>
      </p:sp>
      <p:grpSp>
        <p:nvGrpSpPr>
          <p:cNvPr id="16" name="Group 19"/>
          <p:cNvGrpSpPr/>
          <p:nvPr/>
        </p:nvGrpSpPr>
        <p:grpSpPr>
          <a:xfrm>
            <a:off x="0" y="737177"/>
            <a:ext cx="9119420" cy="1167824"/>
            <a:chOff x="0" y="737177"/>
            <a:chExt cx="9119420" cy="1167824"/>
          </a:xfrm>
        </p:grpSpPr>
        <p:grpSp>
          <p:nvGrpSpPr>
            <p:cNvPr id="17" name="Group 15"/>
            <p:cNvGrpSpPr/>
            <p:nvPr/>
          </p:nvGrpSpPr>
          <p:grpSpPr>
            <a:xfrm>
              <a:off x="0" y="737177"/>
              <a:ext cx="9119420" cy="1167824"/>
              <a:chOff x="0" y="737177"/>
              <a:chExt cx="9119420" cy="1167824"/>
            </a:xfrm>
          </p:grpSpPr>
          <p:pic>
            <p:nvPicPr>
              <p:cNvPr id="14" name="Picture 13"/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0" y="737177"/>
                <a:ext cx="9119420" cy="1167824"/>
              </a:xfrm>
              <a:prstGeom prst="rect">
                <a:avLst/>
              </a:prstGeom>
            </p:spPr>
          </p:pic>
          <p:sp>
            <p:nvSpPr>
              <p:cNvPr id="15" name="Rectangle 14"/>
              <p:cNvSpPr/>
              <p:nvPr/>
            </p:nvSpPr>
            <p:spPr>
              <a:xfrm>
                <a:off x="6781800" y="914400"/>
                <a:ext cx="2057400" cy="762000"/>
              </a:xfrm>
              <a:prstGeom prst="rect">
                <a:avLst/>
              </a:prstGeom>
              <a:solidFill>
                <a:srgbClr val="F7EFC0"/>
              </a:solidFill>
              <a:ln>
                <a:solidFill>
                  <a:srgbClr val="F7EFC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18" name="Rectangle 17"/>
            <p:cNvSpPr/>
            <p:nvPr/>
          </p:nvSpPr>
          <p:spPr>
            <a:xfrm>
              <a:off x="4953000" y="914400"/>
              <a:ext cx="2057400" cy="762000"/>
            </a:xfrm>
            <a:prstGeom prst="rect">
              <a:avLst/>
            </a:prstGeom>
            <a:solidFill>
              <a:srgbClr val="F7EFC0"/>
            </a:solidFill>
            <a:ln>
              <a:solidFill>
                <a:srgbClr val="F7EFC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rgbClr val="FF0000"/>
                  </a:solidFill>
                </a:rPr>
                <a:t>a beard</a:t>
              </a:r>
              <a:r>
                <a:rPr lang="en-US" dirty="0" smtClean="0">
                  <a:solidFill>
                    <a:srgbClr val="000000"/>
                  </a:solidFill>
                </a:rPr>
                <a:t>.</a:t>
              </a:r>
              <a:endParaRPr lang="en-US" dirty="0">
                <a:solidFill>
                  <a:srgbClr val="000000"/>
                </a:solidFill>
              </a:endParaRPr>
            </a:p>
          </p:txBody>
        </p:sp>
      </p:grpSp>
      <p:pic>
        <p:nvPicPr>
          <p:cNvPr id="20" name="Picture 19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076950" y="3569970"/>
            <a:ext cx="2914650" cy="25260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48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42837" y="1879697"/>
            <a:ext cx="1262037" cy="1854103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7763" y="1879697"/>
            <a:ext cx="1262037" cy="1854103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38363" y="1905000"/>
            <a:ext cx="1262037" cy="1854103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776563" y="1905000"/>
            <a:ext cx="1262037" cy="1854103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843363" y="1905000"/>
            <a:ext cx="1262037" cy="1854103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681563" y="1905000"/>
            <a:ext cx="1262037" cy="1854103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sp>
        <p:nvSpPr>
          <p:cNvPr id="11" name="Title 2"/>
          <p:cNvSpPr txBox="1">
            <a:spLocks/>
          </p:cNvSpPr>
          <p:nvPr/>
        </p:nvSpPr>
        <p:spPr>
          <a:xfrm>
            <a:off x="228600" y="0"/>
            <a:ext cx="3733800" cy="737176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97500"/>
          </a:bodyPr>
          <a:lstStyle/>
          <a:p>
            <a:r>
              <a:rPr lang="en-US" sz="4000" dirty="0" smtClean="0"/>
              <a:t>Appearance</a:t>
            </a:r>
            <a:r>
              <a:rPr lang="en-US" sz="4000" noProof="0" dirty="0" smtClean="0"/>
              <a:t> </a:t>
            </a:r>
            <a:r>
              <a:rPr lang="ko-KR" altLang="en-US" sz="3600" dirty="0" smtClean="0"/>
              <a:t>외관</a:t>
            </a:r>
            <a:endParaRPr lang="en-US" sz="3600" dirty="0"/>
          </a:p>
        </p:txBody>
      </p:sp>
      <p:sp>
        <p:nvSpPr>
          <p:cNvPr id="12" name="Title 2"/>
          <p:cNvSpPr txBox="1">
            <a:spLocks/>
          </p:cNvSpPr>
          <p:nvPr/>
        </p:nvSpPr>
        <p:spPr>
          <a:xfrm>
            <a:off x="6191250" y="0"/>
            <a:ext cx="2952750" cy="4572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z="3000" dirty="0" smtClean="0">
                <a:solidFill>
                  <a:srgbClr val="FF0000"/>
                </a:solidFill>
              </a:rPr>
              <a:t>Work book B (22)</a:t>
            </a:r>
            <a:endParaRPr lang="en-US" sz="3000" dirty="0">
              <a:solidFill>
                <a:srgbClr val="FF0000"/>
              </a:solidFill>
            </a:endParaRPr>
          </a:p>
        </p:txBody>
      </p:sp>
      <p:sp>
        <p:nvSpPr>
          <p:cNvPr id="13" name="Title 2"/>
          <p:cNvSpPr txBox="1">
            <a:spLocks/>
          </p:cNvSpPr>
          <p:nvPr/>
        </p:nvSpPr>
        <p:spPr>
          <a:xfrm>
            <a:off x="5791200" y="6400800"/>
            <a:ext cx="3228975" cy="4572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z="3000" dirty="0" smtClean="0">
                <a:solidFill>
                  <a:srgbClr val="FF0000"/>
                </a:solidFill>
              </a:rPr>
              <a:t>Activity book  (  )</a:t>
            </a:r>
            <a:endParaRPr lang="en-US" sz="3000" dirty="0">
              <a:solidFill>
                <a:srgbClr val="FF0000"/>
              </a:solidFill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000750" y="3352800"/>
            <a:ext cx="2914650" cy="14478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943600" y="1809750"/>
            <a:ext cx="3023420" cy="1543050"/>
          </a:xfrm>
          <a:prstGeom prst="rect">
            <a:avLst/>
          </a:prstGeom>
        </p:spPr>
      </p:pic>
      <p:grpSp>
        <p:nvGrpSpPr>
          <p:cNvPr id="23" name="Group 22"/>
          <p:cNvGrpSpPr/>
          <p:nvPr/>
        </p:nvGrpSpPr>
        <p:grpSpPr>
          <a:xfrm>
            <a:off x="0" y="685800"/>
            <a:ext cx="9067800" cy="1143000"/>
            <a:chOff x="76200" y="4114800"/>
            <a:chExt cx="9067800" cy="1143000"/>
          </a:xfrm>
        </p:grpSpPr>
        <p:sp>
          <p:nvSpPr>
            <p:cNvPr id="24" name="Rectangle 23"/>
            <p:cNvSpPr/>
            <p:nvPr/>
          </p:nvSpPr>
          <p:spPr>
            <a:xfrm>
              <a:off x="76200" y="4114800"/>
              <a:ext cx="9067800" cy="1143000"/>
            </a:xfrm>
            <a:prstGeom prst="rect">
              <a:avLst/>
            </a:prstGeom>
            <a:solidFill>
              <a:srgbClr val="F7EFC0"/>
            </a:solidFill>
            <a:ln w="57150" cap="flat" cmpd="sng" algn="ctr">
              <a:solidFill>
                <a:srgbClr val="7B9B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228600" y="4343400"/>
              <a:ext cx="1066800" cy="457200"/>
            </a:xfrm>
            <a:prstGeom prst="rect">
              <a:avLst/>
            </a:prstGeom>
            <a:solidFill>
              <a:srgbClr val="F7EFC0"/>
            </a:solidFill>
            <a:ln>
              <a:solidFill>
                <a:srgbClr val="F7EFC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rgbClr val="000000"/>
                  </a:solidFill>
                </a:rPr>
                <a:t>Does</a:t>
              </a:r>
              <a:endParaRPr lang="en-US" dirty="0">
                <a:solidFill>
                  <a:srgbClr val="000000"/>
                </a:solidFill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2514600" y="4343400"/>
              <a:ext cx="2514600" cy="457200"/>
            </a:xfrm>
            <a:prstGeom prst="rect">
              <a:avLst/>
            </a:prstGeom>
            <a:solidFill>
              <a:srgbClr val="F7EFC0"/>
            </a:solidFill>
            <a:ln>
              <a:solidFill>
                <a:srgbClr val="F7EFC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dirty="0">
                  <a:solidFill>
                    <a:schemeClr val="tx1"/>
                  </a:solidFill>
                </a:rPr>
                <a:t>h</a:t>
              </a:r>
              <a:r>
                <a:rPr lang="en-US" dirty="0" smtClean="0">
                  <a:solidFill>
                    <a:schemeClr val="tx1"/>
                  </a:solidFill>
                </a:rPr>
                <a:t>ave  </a:t>
              </a:r>
              <a:r>
                <a:rPr lang="en-US" dirty="0" smtClean="0">
                  <a:solidFill>
                    <a:srgbClr val="FF0000"/>
                  </a:solidFill>
                </a:rPr>
                <a:t>short</a:t>
              </a:r>
              <a:r>
                <a:rPr lang="en-US" dirty="0" smtClean="0">
                  <a:solidFill>
                    <a:schemeClr val="tx1"/>
                  </a:solidFill>
                </a:rPr>
                <a:t>, </a:t>
              </a:r>
              <a:r>
                <a:rPr lang="en-US" dirty="0" smtClean="0">
                  <a:solidFill>
                    <a:srgbClr val="FF0000"/>
                  </a:solidFill>
                </a:rPr>
                <a:t>black hair</a:t>
              </a:r>
              <a:r>
                <a:rPr lang="en-US" dirty="0" smtClean="0">
                  <a:solidFill>
                    <a:schemeClr val="tx1"/>
                  </a:solidFill>
                </a:rPr>
                <a:t>?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grpSp>
          <p:nvGrpSpPr>
            <p:cNvPr id="27" name="Group 37"/>
            <p:cNvGrpSpPr/>
            <p:nvPr/>
          </p:nvGrpSpPr>
          <p:grpSpPr>
            <a:xfrm>
              <a:off x="1295400" y="4267200"/>
              <a:ext cx="1219200" cy="686594"/>
              <a:chOff x="1295400" y="4267200"/>
              <a:chExt cx="1219200" cy="686594"/>
            </a:xfrm>
          </p:grpSpPr>
          <p:sp>
            <p:nvSpPr>
              <p:cNvPr id="35" name="Rectangle 34"/>
              <p:cNvSpPr/>
              <p:nvPr/>
            </p:nvSpPr>
            <p:spPr>
              <a:xfrm>
                <a:off x="1295400" y="4267200"/>
                <a:ext cx="1219200" cy="685800"/>
              </a:xfrm>
              <a:prstGeom prst="rect">
                <a:avLst/>
              </a:prstGeom>
              <a:solidFill>
                <a:srgbClr val="F7EFC0"/>
              </a:solidFill>
              <a:ln>
                <a:solidFill>
                  <a:srgbClr val="F7EFC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>
                    <a:solidFill>
                      <a:srgbClr val="000000"/>
                    </a:solidFill>
                  </a:rPr>
                  <a:t>h</a:t>
                </a:r>
                <a:r>
                  <a:rPr lang="en-US" dirty="0" smtClean="0">
                    <a:solidFill>
                      <a:srgbClr val="000000"/>
                    </a:solidFill>
                  </a:rPr>
                  <a:t>e</a:t>
                </a:r>
              </a:p>
              <a:p>
                <a:pPr algn="ctr"/>
                <a:r>
                  <a:rPr lang="en-US" dirty="0" smtClean="0">
                    <a:solidFill>
                      <a:srgbClr val="000000"/>
                    </a:solidFill>
                  </a:rPr>
                  <a:t>she</a:t>
                </a:r>
                <a:endParaRPr lang="en-US" dirty="0">
                  <a:solidFill>
                    <a:srgbClr val="000000"/>
                  </a:solidFill>
                </a:endParaRPr>
              </a:p>
            </p:txBody>
          </p:sp>
          <p:cxnSp>
            <p:nvCxnSpPr>
              <p:cNvPr id="36" name="Straight Connector 35"/>
              <p:cNvCxnSpPr/>
              <p:nvPr/>
            </p:nvCxnSpPr>
            <p:spPr>
              <a:xfrm rot="5400000">
                <a:off x="1295400" y="4648200"/>
                <a:ext cx="609600" cy="158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/>
              <p:cNvCxnSpPr/>
              <p:nvPr/>
            </p:nvCxnSpPr>
            <p:spPr>
              <a:xfrm rot="5400000">
                <a:off x="1904206" y="4647406"/>
                <a:ext cx="609600" cy="158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8" name="Group 46"/>
            <p:cNvGrpSpPr/>
            <p:nvPr/>
          </p:nvGrpSpPr>
          <p:grpSpPr>
            <a:xfrm>
              <a:off x="5638800" y="4266406"/>
              <a:ext cx="2514600" cy="686594"/>
              <a:chOff x="5410200" y="4191000"/>
              <a:chExt cx="2514600" cy="686594"/>
            </a:xfrm>
          </p:grpSpPr>
          <p:sp>
            <p:nvSpPr>
              <p:cNvPr id="29" name="Rectangle 28"/>
              <p:cNvSpPr/>
              <p:nvPr/>
            </p:nvSpPr>
            <p:spPr>
              <a:xfrm>
                <a:off x="5410200" y="4267200"/>
                <a:ext cx="533400" cy="457200"/>
              </a:xfrm>
              <a:prstGeom prst="rect">
                <a:avLst/>
              </a:prstGeom>
              <a:solidFill>
                <a:srgbClr val="F7EFC0"/>
              </a:solidFill>
              <a:ln>
                <a:solidFill>
                  <a:srgbClr val="F7EFC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en-US" dirty="0" smtClean="0">
                    <a:solidFill>
                      <a:schemeClr val="tx1"/>
                    </a:solidFill>
                  </a:rPr>
                  <a:t>Yes</a:t>
                </a:r>
              </a:p>
              <a:p>
                <a:r>
                  <a:rPr lang="en-US" dirty="0" smtClean="0">
                    <a:solidFill>
                      <a:schemeClr val="tx1"/>
                    </a:solidFill>
                  </a:rPr>
                  <a:t>No</a:t>
                </a:r>
                <a:endParaRPr lang="en-US" dirty="0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30" name="Group 38"/>
              <p:cNvGrpSpPr/>
              <p:nvPr/>
            </p:nvGrpSpPr>
            <p:grpSpPr>
              <a:xfrm>
                <a:off x="5791200" y="4191000"/>
                <a:ext cx="1219200" cy="686594"/>
                <a:chOff x="1295400" y="4267200"/>
                <a:chExt cx="1219200" cy="686594"/>
              </a:xfrm>
            </p:grpSpPr>
            <p:sp>
              <p:nvSpPr>
                <p:cNvPr id="32" name="Rectangle 31"/>
                <p:cNvSpPr/>
                <p:nvPr/>
              </p:nvSpPr>
              <p:spPr>
                <a:xfrm>
                  <a:off x="1295400" y="4267200"/>
                  <a:ext cx="1219200" cy="685800"/>
                </a:xfrm>
                <a:prstGeom prst="rect">
                  <a:avLst/>
                </a:prstGeom>
                <a:solidFill>
                  <a:srgbClr val="F7EFC0"/>
                </a:solidFill>
                <a:ln>
                  <a:solidFill>
                    <a:srgbClr val="F7EFC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dirty="0">
                      <a:solidFill>
                        <a:srgbClr val="000000"/>
                      </a:solidFill>
                    </a:rPr>
                    <a:t>h</a:t>
                  </a:r>
                  <a:r>
                    <a:rPr lang="en-US" dirty="0" smtClean="0">
                      <a:solidFill>
                        <a:srgbClr val="000000"/>
                      </a:solidFill>
                    </a:rPr>
                    <a:t>e</a:t>
                  </a:r>
                </a:p>
                <a:p>
                  <a:pPr algn="ctr"/>
                  <a:r>
                    <a:rPr lang="en-US" dirty="0" smtClean="0">
                      <a:solidFill>
                        <a:srgbClr val="000000"/>
                      </a:solidFill>
                    </a:rPr>
                    <a:t>she</a:t>
                  </a:r>
                  <a:endParaRPr lang="en-US" dirty="0">
                    <a:solidFill>
                      <a:srgbClr val="000000"/>
                    </a:solidFill>
                  </a:endParaRPr>
                </a:p>
              </p:txBody>
            </p:sp>
            <p:cxnSp>
              <p:nvCxnSpPr>
                <p:cNvPr id="33" name="Straight Connector 32"/>
                <p:cNvCxnSpPr/>
                <p:nvPr/>
              </p:nvCxnSpPr>
              <p:spPr>
                <a:xfrm rot="5400000">
                  <a:off x="1295400" y="4648200"/>
                  <a:ext cx="609600" cy="1588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" name="Straight Connector 33"/>
                <p:cNvCxnSpPr/>
                <p:nvPr/>
              </p:nvCxnSpPr>
              <p:spPr>
                <a:xfrm rot="5400000">
                  <a:off x="1904206" y="4647406"/>
                  <a:ext cx="609600" cy="1588"/>
                </a:xfrm>
                <a:prstGeom prst="line">
                  <a:avLst/>
                </a:prstGeom>
                <a:ln w="635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1" name="Rectangle 30"/>
              <p:cNvSpPr/>
              <p:nvPr/>
            </p:nvSpPr>
            <p:spPr>
              <a:xfrm>
                <a:off x="6705600" y="4191000"/>
                <a:ext cx="1219200" cy="685800"/>
              </a:xfrm>
              <a:prstGeom prst="rect">
                <a:avLst/>
              </a:prstGeom>
              <a:solidFill>
                <a:srgbClr val="F7EFC0"/>
              </a:solidFill>
              <a:ln>
                <a:solidFill>
                  <a:srgbClr val="F7EFC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>
                    <a:solidFill>
                      <a:srgbClr val="000000"/>
                    </a:solidFill>
                  </a:rPr>
                  <a:t>does.</a:t>
                </a:r>
              </a:p>
              <a:p>
                <a:pPr algn="ctr"/>
                <a:r>
                  <a:rPr lang="en-US" dirty="0" smtClean="0">
                    <a:solidFill>
                      <a:srgbClr val="000000"/>
                    </a:solidFill>
                  </a:rPr>
                  <a:t>doesn’t.</a:t>
                </a:r>
                <a:endParaRPr lang="en-US" dirty="0">
                  <a:solidFill>
                    <a:srgbClr val="000000"/>
                  </a:solidFill>
                </a:endParaRPr>
              </a:p>
            </p:txBody>
          </p:sp>
        </p:grpSp>
      </p:grpSp>
      <p:grpSp>
        <p:nvGrpSpPr>
          <p:cNvPr id="38" name="Group 37"/>
          <p:cNvGrpSpPr/>
          <p:nvPr/>
        </p:nvGrpSpPr>
        <p:grpSpPr>
          <a:xfrm>
            <a:off x="6076950" y="4800600"/>
            <a:ext cx="2838450" cy="1600200"/>
            <a:chOff x="5848350" y="3544570"/>
            <a:chExt cx="3295650" cy="2856230"/>
          </a:xfrm>
        </p:grpSpPr>
        <p:pic>
          <p:nvPicPr>
            <p:cNvPr id="39" name="Picture 38"/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5848350" y="3544570"/>
              <a:ext cx="3295650" cy="2856230"/>
            </a:xfrm>
            <a:prstGeom prst="rect">
              <a:avLst/>
            </a:prstGeom>
          </p:spPr>
        </p:pic>
        <p:grpSp>
          <p:nvGrpSpPr>
            <p:cNvPr id="40" name="Group 23"/>
            <p:cNvGrpSpPr/>
            <p:nvPr/>
          </p:nvGrpSpPr>
          <p:grpSpPr>
            <a:xfrm>
              <a:off x="6553200" y="4451820"/>
              <a:ext cx="914400" cy="196380"/>
              <a:chOff x="6553200" y="4451820"/>
              <a:chExt cx="914400" cy="196380"/>
            </a:xfrm>
          </p:grpSpPr>
          <p:sp>
            <p:nvSpPr>
              <p:cNvPr id="46" name="Oval 45"/>
              <p:cNvSpPr/>
              <p:nvPr/>
            </p:nvSpPr>
            <p:spPr>
              <a:xfrm>
                <a:off x="7239000" y="4451820"/>
                <a:ext cx="228600" cy="196380"/>
              </a:xfrm>
              <a:prstGeom prst="ellipse">
                <a:avLst/>
              </a:prstGeom>
              <a:solidFill>
                <a:schemeClr val="accent6">
                  <a:lumMod val="50000"/>
                </a:schemeClr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7" name="Oval 46"/>
              <p:cNvSpPr/>
              <p:nvPr/>
            </p:nvSpPr>
            <p:spPr>
              <a:xfrm>
                <a:off x="6553200" y="4451820"/>
                <a:ext cx="228600" cy="196380"/>
              </a:xfrm>
              <a:prstGeom prst="ellipse">
                <a:avLst/>
              </a:prstGeom>
              <a:solidFill>
                <a:schemeClr val="accent6">
                  <a:lumMod val="50000"/>
                </a:schemeClr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1" name="Group 24"/>
            <p:cNvGrpSpPr/>
            <p:nvPr/>
          </p:nvGrpSpPr>
          <p:grpSpPr>
            <a:xfrm>
              <a:off x="6553200" y="5137620"/>
              <a:ext cx="914400" cy="196380"/>
              <a:chOff x="6553200" y="4451820"/>
              <a:chExt cx="914400" cy="196380"/>
            </a:xfrm>
          </p:grpSpPr>
          <p:sp>
            <p:nvSpPr>
              <p:cNvPr id="44" name="Oval 43"/>
              <p:cNvSpPr/>
              <p:nvPr/>
            </p:nvSpPr>
            <p:spPr>
              <a:xfrm>
                <a:off x="7239000" y="4451820"/>
                <a:ext cx="228600" cy="196380"/>
              </a:xfrm>
              <a:prstGeom prst="ellipse">
                <a:avLst/>
              </a:prstGeom>
              <a:solidFill>
                <a:srgbClr val="00800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5" name="Oval 44"/>
              <p:cNvSpPr/>
              <p:nvPr/>
            </p:nvSpPr>
            <p:spPr>
              <a:xfrm>
                <a:off x="6553200" y="4451820"/>
                <a:ext cx="228600" cy="196380"/>
              </a:xfrm>
              <a:prstGeom prst="ellipse">
                <a:avLst/>
              </a:prstGeom>
              <a:solidFill>
                <a:srgbClr val="00800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2" name="Oval 41"/>
            <p:cNvSpPr/>
            <p:nvPr/>
          </p:nvSpPr>
          <p:spPr>
            <a:xfrm>
              <a:off x="7239000" y="5823420"/>
              <a:ext cx="228600" cy="196380"/>
            </a:xfrm>
            <a:prstGeom prst="ellipse">
              <a:avLst/>
            </a:prstGeom>
            <a:solidFill>
              <a:srgbClr val="3366FF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Oval 42"/>
            <p:cNvSpPr/>
            <p:nvPr/>
          </p:nvSpPr>
          <p:spPr>
            <a:xfrm>
              <a:off x="6553200" y="5823420"/>
              <a:ext cx="228600" cy="196380"/>
            </a:xfrm>
            <a:prstGeom prst="ellipse">
              <a:avLst/>
            </a:prstGeom>
            <a:solidFill>
              <a:srgbClr val="3366FF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48" name="Picture 47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0" y="4127214"/>
            <a:ext cx="1351764" cy="1587786"/>
          </a:xfrm>
          <a:prstGeom prst="rect">
            <a:avLst/>
          </a:prstGeom>
        </p:spPr>
      </p:pic>
      <p:pic>
        <p:nvPicPr>
          <p:cNvPr id="49" name="Picture 48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990600" y="4127214"/>
            <a:ext cx="1351764" cy="1587786"/>
          </a:xfrm>
          <a:prstGeom prst="rect">
            <a:avLst/>
          </a:prstGeom>
        </p:spPr>
      </p:pic>
      <p:pic>
        <p:nvPicPr>
          <p:cNvPr id="50" name="Picture 49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2057400" y="4114800"/>
            <a:ext cx="1351764" cy="1587786"/>
          </a:xfrm>
          <a:prstGeom prst="rect">
            <a:avLst/>
          </a:prstGeom>
        </p:spPr>
      </p:pic>
      <p:pic>
        <p:nvPicPr>
          <p:cNvPr id="54" name="Picture 53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3086100" y="4142874"/>
            <a:ext cx="1257300" cy="1588168"/>
          </a:xfrm>
          <a:prstGeom prst="rect">
            <a:avLst/>
          </a:prstGeom>
        </p:spPr>
      </p:pic>
      <p:pic>
        <p:nvPicPr>
          <p:cNvPr id="55" name="Picture 54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3962400" y="4114800"/>
            <a:ext cx="1257300" cy="1588168"/>
          </a:xfrm>
          <a:prstGeom prst="rect">
            <a:avLst/>
          </a:prstGeom>
        </p:spPr>
      </p:pic>
      <p:pic>
        <p:nvPicPr>
          <p:cNvPr id="56" name="Picture 55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5029200" y="4126832"/>
            <a:ext cx="1257300" cy="1588168"/>
          </a:xfrm>
          <a:prstGeom prst="rect">
            <a:avLst/>
          </a:prstGeom>
        </p:spPr>
      </p:pic>
      <p:grpSp>
        <p:nvGrpSpPr>
          <p:cNvPr id="59" name="Group 58"/>
          <p:cNvGrpSpPr/>
          <p:nvPr/>
        </p:nvGrpSpPr>
        <p:grpSpPr>
          <a:xfrm>
            <a:off x="2209800" y="5791200"/>
            <a:ext cx="787547" cy="110022"/>
            <a:chOff x="228600" y="5461286"/>
            <a:chExt cx="787547" cy="110022"/>
          </a:xfrm>
        </p:grpSpPr>
        <p:sp>
          <p:nvSpPr>
            <p:cNvPr id="57" name="Oval 56"/>
            <p:cNvSpPr/>
            <p:nvPr/>
          </p:nvSpPr>
          <p:spPr>
            <a:xfrm>
              <a:off x="819260" y="5461286"/>
              <a:ext cx="196887" cy="110022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Oval 57"/>
            <p:cNvSpPr/>
            <p:nvPr/>
          </p:nvSpPr>
          <p:spPr>
            <a:xfrm>
              <a:off x="228600" y="5461286"/>
              <a:ext cx="196887" cy="110022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0" name="Group 59"/>
          <p:cNvGrpSpPr/>
          <p:nvPr/>
        </p:nvGrpSpPr>
        <p:grpSpPr>
          <a:xfrm>
            <a:off x="355453" y="5833578"/>
            <a:ext cx="787547" cy="110022"/>
            <a:chOff x="228600" y="5461286"/>
            <a:chExt cx="787547" cy="110022"/>
          </a:xfrm>
        </p:grpSpPr>
        <p:sp>
          <p:nvSpPr>
            <p:cNvPr id="61" name="Oval 60"/>
            <p:cNvSpPr/>
            <p:nvPr/>
          </p:nvSpPr>
          <p:spPr>
            <a:xfrm>
              <a:off x="819260" y="5461286"/>
              <a:ext cx="196887" cy="110022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Oval 61"/>
            <p:cNvSpPr/>
            <p:nvPr/>
          </p:nvSpPr>
          <p:spPr>
            <a:xfrm>
              <a:off x="228600" y="5461286"/>
              <a:ext cx="196887" cy="110022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3" name="Group 62"/>
          <p:cNvGrpSpPr/>
          <p:nvPr/>
        </p:nvGrpSpPr>
        <p:grpSpPr>
          <a:xfrm>
            <a:off x="5156053" y="5715000"/>
            <a:ext cx="787547" cy="110022"/>
            <a:chOff x="228600" y="5461286"/>
            <a:chExt cx="787547" cy="110022"/>
          </a:xfrm>
        </p:grpSpPr>
        <p:sp>
          <p:nvSpPr>
            <p:cNvPr id="64" name="Oval 63"/>
            <p:cNvSpPr/>
            <p:nvPr/>
          </p:nvSpPr>
          <p:spPr>
            <a:xfrm>
              <a:off x="819260" y="5461286"/>
              <a:ext cx="196887" cy="110022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Oval 64"/>
            <p:cNvSpPr/>
            <p:nvPr/>
          </p:nvSpPr>
          <p:spPr>
            <a:xfrm>
              <a:off x="228600" y="5461286"/>
              <a:ext cx="196887" cy="110022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8" name="Group 67"/>
          <p:cNvGrpSpPr/>
          <p:nvPr/>
        </p:nvGrpSpPr>
        <p:grpSpPr>
          <a:xfrm>
            <a:off x="4876800" y="3581400"/>
            <a:ext cx="787547" cy="110022"/>
            <a:chOff x="6836417" y="5845505"/>
            <a:chExt cx="787547" cy="110022"/>
          </a:xfrm>
        </p:grpSpPr>
        <p:sp>
          <p:nvSpPr>
            <p:cNvPr id="66" name="Oval 65"/>
            <p:cNvSpPr/>
            <p:nvPr/>
          </p:nvSpPr>
          <p:spPr>
            <a:xfrm>
              <a:off x="7427077" y="5845505"/>
              <a:ext cx="196887" cy="110022"/>
            </a:xfrm>
            <a:prstGeom prst="ellipse">
              <a:avLst/>
            </a:prstGeom>
            <a:solidFill>
              <a:srgbClr val="008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Oval 66"/>
            <p:cNvSpPr/>
            <p:nvPr/>
          </p:nvSpPr>
          <p:spPr>
            <a:xfrm>
              <a:off x="6836417" y="5845505"/>
              <a:ext cx="196887" cy="110022"/>
            </a:xfrm>
            <a:prstGeom prst="ellipse">
              <a:avLst/>
            </a:prstGeom>
            <a:solidFill>
              <a:srgbClr val="008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9" name="Group 68"/>
          <p:cNvGrpSpPr/>
          <p:nvPr/>
        </p:nvGrpSpPr>
        <p:grpSpPr>
          <a:xfrm>
            <a:off x="2971800" y="3581400"/>
            <a:ext cx="787547" cy="110022"/>
            <a:chOff x="6836417" y="5845505"/>
            <a:chExt cx="787547" cy="110022"/>
          </a:xfrm>
        </p:grpSpPr>
        <p:sp>
          <p:nvSpPr>
            <p:cNvPr id="70" name="Oval 69"/>
            <p:cNvSpPr/>
            <p:nvPr/>
          </p:nvSpPr>
          <p:spPr>
            <a:xfrm>
              <a:off x="7427077" y="5845505"/>
              <a:ext cx="196887" cy="110022"/>
            </a:xfrm>
            <a:prstGeom prst="ellipse">
              <a:avLst/>
            </a:prstGeom>
            <a:solidFill>
              <a:srgbClr val="008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Oval 70"/>
            <p:cNvSpPr/>
            <p:nvPr/>
          </p:nvSpPr>
          <p:spPr>
            <a:xfrm>
              <a:off x="6836417" y="5845505"/>
              <a:ext cx="196887" cy="110022"/>
            </a:xfrm>
            <a:prstGeom prst="ellipse">
              <a:avLst/>
            </a:prstGeom>
            <a:solidFill>
              <a:srgbClr val="008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4" name="Group 73"/>
          <p:cNvGrpSpPr/>
          <p:nvPr/>
        </p:nvGrpSpPr>
        <p:grpSpPr>
          <a:xfrm>
            <a:off x="990600" y="3581400"/>
            <a:ext cx="787547" cy="110022"/>
            <a:chOff x="6836417" y="6229723"/>
            <a:chExt cx="787547" cy="110022"/>
          </a:xfrm>
        </p:grpSpPr>
        <p:sp>
          <p:nvSpPr>
            <p:cNvPr id="72" name="Oval 71"/>
            <p:cNvSpPr/>
            <p:nvPr/>
          </p:nvSpPr>
          <p:spPr>
            <a:xfrm>
              <a:off x="7427077" y="6229723"/>
              <a:ext cx="196887" cy="110022"/>
            </a:xfrm>
            <a:prstGeom prst="ellipse">
              <a:avLst/>
            </a:prstGeom>
            <a:solidFill>
              <a:srgbClr val="3366FF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Oval 72"/>
            <p:cNvSpPr/>
            <p:nvPr/>
          </p:nvSpPr>
          <p:spPr>
            <a:xfrm>
              <a:off x="6836417" y="6229723"/>
              <a:ext cx="196887" cy="110022"/>
            </a:xfrm>
            <a:prstGeom prst="ellipse">
              <a:avLst/>
            </a:prstGeom>
            <a:solidFill>
              <a:srgbClr val="3366FF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5" name="Group 74"/>
          <p:cNvGrpSpPr/>
          <p:nvPr/>
        </p:nvGrpSpPr>
        <p:grpSpPr>
          <a:xfrm>
            <a:off x="4165453" y="5791200"/>
            <a:ext cx="787547" cy="110022"/>
            <a:chOff x="6836417" y="6229723"/>
            <a:chExt cx="787547" cy="110022"/>
          </a:xfrm>
        </p:grpSpPr>
        <p:sp>
          <p:nvSpPr>
            <p:cNvPr id="76" name="Oval 75"/>
            <p:cNvSpPr/>
            <p:nvPr/>
          </p:nvSpPr>
          <p:spPr>
            <a:xfrm>
              <a:off x="7427077" y="6229723"/>
              <a:ext cx="196887" cy="110022"/>
            </a:xfrm>
            <a:prstGeom prst="ellipse">
              <a:avLst/>
            </a:prstGeom>
            <a:solidFill>
              <a:srgbClr val="3366FF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Oval 76"/>
            <p:cNvSpPr/>
            <p:nvPr/>
          </p:nvSpPr>
          <p:spPr>
            <a:xfrm>
              <a:off x="6836417" y="6229723"/>
              <a:ext cx="196887" cy="110022"/>
            </a:xfrm>
            <a:prstGeom prst="ellipse">
              <a:avLst/>
            </a:prstGeom>
            <a:solidFill>
              <a:srgbClr val="3366FF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48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42837" y="1879697"/>
            <a:ext cx="1262037" cy="1854103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7763" y="1879697"/>
            <a:ext cx="1262037" cy="1854103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38363" y="1905000"/>
            <a:ext cx="1262037" cy="1854103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776563" y="1905000"/>
            <a:ext cx="1262037" cy="1854103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843363" y="1905000"/>
            <a:ext cx="1262037" cy="1854103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681563" y="1905000"/>
            <a:ext cx="1262037" cy="1854103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sp>
        <p:nvSpPr>
          <p:cNvPr id="11" name="Title 2"/>
          <p:cNvSpPr txBox="1">
            <a:spLocks/>
          </p:cNvSpPr>
          <p:nvPr/>
        </p:nvSpPr>
        <p:spPr>
          <a:xfrm>
            <a:off x="5029200" y="0"/>
            <a:ext cx="3733800" cy="737176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97500"/>
          </a:bodyPr>
          <a:lstStyle/>
          <a:p>
            <a:r>
              <a:rPr lang="en-US" sz="4000" dirty="0" smtClean="0"/>
              <a:t>Guess who?</a:t>
            </a:r>
            <a:endParaRPr lang="en-US" sz="3600" dirty="0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000750" y="3352800"/>
            <a:ext cx="2914650" cy="14478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943600" y="1809750"/>
            <a:ext cx="3023420" cy="1543050"/>
          </a:xfrm>
          <a:prstGeom prst="rect">
            <a:avLst/>
          </a:prstGeom>
        </p:spPr>
      </p:pic>
      <p:grpSp>
        <p:nvGrpSpPr>
          <p:cNvPr id="14" name="Group 22"/>
          <p:cNvGrpSpPr/>
          <p:nvPr/>
        </p:nvGrpSpPr>
        <p:grpSpPr>
          <a:xfrm>
            <a:off x="0" y="685800"/>
            <a:ext cx="9067800" cy="1143000"/>
            <a:chOff x="76200" y="4114800"/>
            <a:chExt cx="9067800" cy="1143000"/>
          </a:xfrm>
        </p:grpSpPr>
        <p:sp>
          <p:nvSpPr>
            <p:cNvPr id="24" name="Rectangle 23"/>
            <p:cNvSpPr/>
            <p:nvPr/>
          </p:nvSpPr>
          <p:spPr>
            <a:xfrm>
              <a:off x="76200" y="4114800"/>
              <a:ext cx="9067800" cy="1143000"/>
            </a:xfrm>
            <a:prstGeom prst="rect">
              <a:avLst/>
            </a:prstGeom>
            <a:solidFill>
              <a:srgbClr val="F7EFC0"/>
            </a:solidFill>
            <a:ln w="57150" cap="flat" cmpd="sng" algn="ctr">
              <a:solidFill>
                <a:srgbClr val="7B9B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228600" y="4343400"/>
              <a:ext cx="1066800" cy="457200"/>
            </a:xfrm>
            <a:prstGeom prst="rect">
              <a:avLst/>
            </a:prstGeom>
            <a:solidFill>
              <a:srgbClr val="F7EFC0"/>
            </a:solidFill>
            <a:ln>
              <a:solidFill>
                <a:srgbClr val="F7EFC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rgbClr val="000000"/>
                  </a:solidFill>
                </a:rPr>
                <a:t>Does</a:t>
              </a:r>
              <a:endParaRPr lang="en-US" dirty="0">
                <a:solidFill>
                  <a:srgbClr val="000000"/>
                </a:solidFill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2514600" y="4343400"/>
              <a:ext cx="2514600" cy="457200"/>
            </a:xfrm>
            <a:prstGeom prst="rect">
              <a:avLst/>
            </a:prstGeom>
            <a:solidFill>
              <a:srgbClr val="F7EFC0"/>
            </a:solidFill>
            <a:ln>
              <a:solidFill>
                <a:srgbClr val="F7EFC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dirty="0">
                  <a:solidFill>
                    <a:schemeClr val="tx1"/>
                  </a:solidFill>
                </a:rPr>
                <a:t>h</a:t>
              </a:r>
              <a:r>
                <a:rPr lang="en-US" dirty="0" smtClean="0">
                  <a:solidFill>
                    <a:schemeClr val="tx1"/>
                  </a:solidFill>
                </a:rPr>
                <a:t>ave  </a:t>
              </a:r>
              <a:r>
                <a:rPr lang="en-US" dirty="0" smtClean="0">
                  <a:solidFill>
                    <a:srgbClr val="FF0000"/>
                  </a:solidFill>
                </a:rPr>
                <a:t>short</a:t>
              </a:r>
              <a:r>
                <a:rPr lang="en-US" dirty="0" smtClean="0">
                  <a:solidFill>
                    <a:schemeClr val="tx1"/>
                  </a:solidFill>
                </a:rPr>
                <a:t>, </a:t>
              </a:r>
              <a:r>
                <a:rPr lang="en-US" dirty="0" smtClean="0">
                  <a:solidFill>
                    <a:srgbClr val="FF0000"/>
                  </a:solidFill>
                </a:rPr>
                <a:t>black hair</a:t>
              </a:r>
              <a:r>
                <a:rPr lang="en-US" dirty="0" smtClean="0">
                  <a:solidFill>
                    <a:schemeClr val="tx1"/>
                  </a:solidFill>
                </a:rPr>
                <a:t>?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grpSp>
          <p:nvGrpSpPr>
            <p:cNvPr id="15" name="Group 37"/>
            <p:cNvGrpSpPr/>
            <p:nvPr/>
          </p:nvGrpSpPr>
          <p:grpSpPr>
            <a:xfrm>
              <a:off x="1295400" y="4267200"/>
              <a:ext cx="1219200" cy="686594"/>
              <a:chOff x="1295400" y="4267200"/>
              <a:chExt cx="1219200" cy="686594"/>
            </a:xfrm>
          </p:grpSpPr>
          <p:sp>
            <p:nvSpPr>
              <p:cNvPr id="35" name="Rectangle 34"/>
              <p:cNvSpPr/>
              <p:nvPr/>
            </p:nvSpPr>
            <p:spPr>
              <a:xfrm>
                <a:off x="1295400" y="4267200"/>
                <a:ext cx="1219200" cy="685800"/>
              </a:xfrm>
              <a:prstGeom prst="rect">
                <a:avLst/>
              </a:prstGeom>
              <a:solidFill>
                <a:srgbClr val="F7EFC0"/>
              </a:solidFill>
              <a:ln>
                <a:solidFill>
                  <a:srgbClr val="F7EFC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>
                    <a:solidFill>
                      <a:srgbClr val="000000"/>
                    </a:solidFill>
                  </a:rPr>
                  <a:t>h</a:t>
                </a:r>
                <a:r>
                  <a:rPr lang="en-US" dirty="0" smtClean="0">
                    <a:solidFill>
                      <a:srgbClr val="000000"/>
                    </a:solidFill>
                  </a:rPr>
                  <a:t>e</a:t>
                </a:r>
              </a:p>
              <a:p>
                <a:pPr algn="ctr"/>
                <a:r>
                  <a:rPr lang="en-US" dirty="0" smtClean="0">
                    <a:solidFill>
                      <a:srgbClr val="000000"/>
                    </a:solidFill>
                  </a:rPr>
                  <a:t>she</a:t>
                </a:r>
                <a:endParaRPr lang="en-US" dirty="0">
                  <a:solidFill>
                    <a:srgbClr val="000000"/>
                  </a:solidFill>
                </a:endParaRPr>
              </a:p>
            </p:txBody>
          </p:sp>
          <p:cxnSp>
            <p:nvCxnSpPr>
              <p:cNvPr id="36" name="Straight Connector 35"/>
              <p:cNvCxnSpPr/>
              <p:nvPr/>
            </p:nvCxnSpPr>
            <p:spPr>
              <a:xfrm rot="5400000">
                <a:off x="1295400" y="4648200"/>
                <a:ext cx="609600" cy="158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/>
              <p:cNvCxnSpPr/>
              <p:nvPr/>
            </p:nvCxnSpPr>
            <p:spPr>
              <a:xfrm rot="5400000">
                <a:off x="1904206" y="4647406"/>
                <a:ext cx="609600" cy="158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" name="Group 46"/>
            <p:cNvGrpSpPr/>
            <p:nvPr/>
          </p:nvGrpSpPr>
          <p:grpSpPr>
            <a:xfrm>
              <a:off x="5638800" y="4266406"/>
              <a:ext cx="2514600" cy="686594"/>
              <a:chOff x="5410200" y="4191000"/>
              <a:chExt cx="2514600" cy="686594"/>
            </a:xfrm>
          </p:grpSpPr>
          <p:sp>
            <p:nvSpPr>
              <p:cNvPr id="29" name="Rectangle 28"/>
              <p:cNvSpPr/>
              <p:nvPr/>
            </p:nvSpPr>
            <p:spPr>
              <a:xfrm>
                <a:off x="5410200" y="4267200"/>
                <a:ext cx="533400" cy="457200"/>
              </a:xfrm>
              <a:prstGeom prst="rect">
                <a:avLst/>
              </a:prstGeom>
              <a:solidFill>
                <a:srgbClr val="F7EFC0"/>
              </a:solidFill>
              <a:ln>
                <a:solidFill>
                  <a:srgbClr val="F7EFC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en-US" dirty="0" smtClean="0">
                    <a:solidFill>
                      <a:schemeClr val="tx1"/>
                    </a:solidFill>
                  </a:rPr>
                  <a:t>Yes</a:t>
                </a:r>
              </a:p>
              <a:p>
                <a:r>
                  <a:rPr lang="en-US" dirty="0" smtClean="0">
                    <a:solidFill>
                      <a:schemeClr val="tx1"/>
                    </a:solidFill>
                  </a:rPr>
                  <a:t>No</a:t>
                </a:r>
                <a:endParaRPr lang="en-US" dirty="0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17" name="Group 38"/>
              <p:cNvGrpSpPr/>
              <p:nvPr/>
            </p:nvGrpSpPr>
            <p:grpSpPr>
              <a:xfrm>
                <a:off x="5791200" y="4191000"/>
                <a:ext cx="1219200" cy="686594"/>
                <a:chOff x="1295400" y="4267200"/>
                <a:chExt cx="1219200" cy="686594"/>
              </a:xfrm>
            </p:grpSpPr>
            <p:sp>
              <p:nvSpPr>
                <p:cNvPr id="32" name="Rectangle 31"/>
                <p:cNvSpPr/>
                <p:nvPr/>
              </p:nvSpPr>
              <p:spPr>
                <a:xfrm>
                  <a:off x="1295400" y="4267200"/>
                  <a:ext cx="1219200" cy="685800"/>
                </a:xfrm>
                <a:prstGeom prst="rect">
                  <a:avLst/>
                </a:prstGeom>
                <a:solidFill>
                  <a:srgbClr val="F7EFC0"/>
                </a:solidFill>
                <a:ln>
                  <a:solidFill>
                    <a:srgbClr val="F7EFC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dirty="0">
                      <a:solidFill>
                        <a:srgbClr val="000000"/>
                      </a:solidFill>
                    </a:rPr>
                    <a:t>h</a:t>
                  </a:r>
                  <a:r>
                    <a:rPr lang="en-US" dirty="0" smtClean="0">
                      <a:solidFill>
                        <a:srgbClr val="000000"/>
                      </a:solidFill>
                    </a:rPr>
                    <a:t>e</a:t>
                  </a:r>
                </a:p>
                <a:p>
                  <a:pPr algn="ctr"/>
                  <a:r>
                    <a:rPr lang="en-US" dirty="0" smtClean="0">
                      <a:solidFill>
                        <a:srgbClr val="000000"/>
                      </a:solidFill>
                    </a:rPr>
                    <a:t>she</a:t>
                  </a:r>
                  <a:endParaRPr lang="en-US" dirty="0">
                    <a:solidFill>
                      <a:srgbClr val="000000"/>
                    </a:solidFill>
                  </a:endParaRPr>
                </a:p>
              </p:txBody>
            </p:sp>
            <p:cxnSp>
              <p:nvCxnSpPr>
                <p:cNvPr id="33" name="Straight Connector 32"/>
                <p:cNvCxnSpPr/>
                <p:nvPr/>
              </p:nvCxnSpPr>
              <p:spPr>
                <a:xfrm rot="5400000">
                  <a:off x="1295400" y="4648200"/>
                  <a:ext cx="609600" cy="1588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" name="Straight Connector 33"/>
                <p:cNvCxnSpPr/>
                <p:nvPr/>
              </p:nvCxnSpPr>
              <p:spPr>
                <a:xfrm rot="5400000">
                  <a:off x="1904206" y="4647406"/>
                  <a:ext cx="609600" cy="1588"/>
                </a:xfrm>
                <a:prstGeom prst="line">
                  <a:avLst/>
                </a:prstGeom>
                <a:ln w="635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1" name="Rectangle 30"/>
              <p:cNvSpPr/>
              <p:nvPr/>
            </p:nvSpPr>
            <p:spPr>
              <a:xfrm>
                <a:off x="6705600" y="4191000"/>
                <a:ext cx="1219200" cy="685800"/>
              </a:xfrm>
              <a:prstGeom prst="rect">
                <a:avLst/>
              </a:prstGeom>
              <a:solidFill>
                <a:srgbClr val="F7EFC0"/>
              </a:solidFill>
              <a:ln>
                <a:solidFill>
                  <a:srgbClr val="F7EFC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>
                    <a:solidFill>
                      <a:srgbClr val="000000"/>
                    </a:solidFill>
                  </a:rPr>
                  <a:t>does.</a:t>
                </a:r>
              </a:p>
              <a:p>
                <a:pPr algn="ctr"/>
                <a:r>
                  <a:rPr lang="en-US" dirty="0" smtClean="0">
                    <a:solidFill>
                      <a:srgbClr val="000000"/>
                    </a:solidFill>
                  </a:rPr>
                  <a:t>doesn’t.</a:t>
                </a:r>
                <a:endParaRPr lang="en-US" dirty="0">
                  <a:solidFill>
                    <a:srgbClr val="000000"/>
                  </a:solidFill>
                </a:endParaRPr>
              </a:p>
            </p:txBody>
          </p:sp>
        </p:grpSp>
      </p:grpSp>
      <p:grpSp>
        <p:nvGrpSpPr>
          <p:cNvPr id="18" name="Group 37"/>
          <p:cNvGrpSpPr/>
          <p:nvPr/>
        </p:nvGrpSpPr>
        <p:grpSpPr>
          <a:xfrm>
            <a:off x="6076950" y="4800600"/>
            <a:ext cx="2838450" cy="1600200"/>
            <a:chOff x="5848350" y="3544570"/>
            <a:chExt cx="3295650" cy="2856230"/>
          </a:xfrm>
        </p:grpSpPr>
        <p:pic>
          <p:nvPicPr>
            <p:cNvPr id="39" name="Picture 38"/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5848350" y="3544570"/>
              <a:ext cx="3295650" cy="2856230"/>
            </a:xfrm>
            <a:prstGeom prst="rect">
              <a:avLst/>
            </a:prstGeom>
          </p:spPr>
        </p:pic>
        <p:grpSp>
          <p:nvGrpSpPr>
            <p:cNvPr id="19" name="Group 23"/>
            <p:cNvGrpSpPr/>
            <p:nvPr/>
          </p:nvGrpSpPr>
          <p:grpSpPr>
            <a:xfrm>
              <a:off x="6553200" y="4451820"/>
              <a:ext cx="914400" cy="196380"/>
              <a:chOff x="6553200" y="4451820"/>
              <a:chExt cx="914400" cy="196380"/>
            </a:xfrm>
          </p:grpSpPr>
          <p:sp>
            <p:nvSpPr>
              <p:cNvPr id="46" name="Oval 45"/>
              <p:cNvSpPr/>
              <p:nvPr/>
            </p:nvSpPr>
            <p:spPr>
              <a:xfrm>
                <a:off x="7239000" y="4451820"/>
                <a:ext cx="228600" cy="196380"/>
              </a:xfrm>
              <a:prstGeom prst="ellipse">
                <a:avLst/>
              </a:prstGeom>
              <a:solidFill>
                <a:schemeClr val="accent6">
                  <a:lumMod val="50000"/>
                </a:schemeClr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7" name="Oval 46"/>
              <p:cNvSpPr/>
              <p:nvPr/>
            </p:nvSpPr>
            <p:spPr>
              <a:xfrm>
                <a:off x="6553200" y="4451820"/>
                <a:ext cx="228600" cy="196380"/>
              </a:xfrm>
              <a:prstGeom prst="ellipse">
                <a:avLst/>
              </a:prstGeom>
              <a:solidFill>
                <a:schemeClr val="accent6">
                  <a:lumMod val="50000"/>
                </a:schemeClr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1" name="Group 24"/>
            <p:cNvGrpSpPr/>
            <p:nvPr/>
          </p:nvGrpSpPr>
          <p:grpSpPr>
            <a:xfrm>
              <a:off x="6553200" y="5137620"/>
              <a:ext cx="914400" cy="196380"/>
              <a:chOff x="6553200" y="4451820"/>
              <a:chExt cx="914400" cy="196380"/>
            </a:xfrm>
          </p:grpSpPr>
          <p:sp>
            <p:nvSpPr>
              <p:cNvPr id="44" name="Oval 43"/>
              <p:cNvSpPr/>
              <p:nvPr/>
            </p:nvSpPr>
            <p:spPr>
              <a:xfrm>
                <a:off x="7239000" y="4451820"/>
                <a:ext cx="228600" cy="196380"/>
              </a:xfrm>
              <a:prstGeom prst="ellipse">
                <a:avLst/>
              </a:prstGeom>
              <a:solidFill>
                <a:srgbClr val="00800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5" name="Oval 44"/>
              <p:cNvSpPr/>
              <p:nvPr/>
            </p:nvSpPr>
            <p:spPr>
              <a:xfrm>
                <a:off x="6553200" y="4451820"/>
                <a:ext cx="228600" cy="196380"/>
              </a:xfrm>
              <a:prstGeom prst="ellipse">
                <a:avLst/>
              </a:prstGeom>
              <a:solidFill>
                <a:srgbClr val="00800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2" name="Oval 41"/>
            <p:cNvSpPr/>
            <p:nvPr/>
          </p:nvSpPr>
          <p:spPr>
            <a:xfrm>
              <a:off x="7239000" y="5823420"/>
              <a:ext cx="228600" cy="196380"/>
            </a:xfrm>
            <a:prstGeom prst="ellipse">
              <a:avLst/>
            </a:prstGeom>
            <a:solidFill>
              <a:srgbClr val="3366FF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Oval 42"/>
            <p:cNvSpPr/>
            <p:nvPr/>
          </p:nvSpPr>
          <p:spPr>
            <a:xfrm>
              <a:off x="6553200" y="5823420"/>
              <a:ext cx="228600" cy="196380"/>
            </a:xfrm>
            <a:prstGeom prst="ellipse">
              <a:avLst/>
            </a:prstGeom>
            <a:solidFill>
              <a:srgbClr val="3366FF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48" name="Picture 47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0" y="4127214"/>
            <a:ext cx="1351764" cy="1587786"/>
          </a:xfrm>
          <a:prstGeom prst="rect">
            <a:avLst/>
          </a:prstGeom>
        </p:spPr>
      </p:pic>
      <p:pic>
        <p:nvPicPr>
          <p:cNvPr id="49" name="Picture 48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990600" y="4127214"/>
            <a:ext cx="1351764" cy="1587786"/>
          </a:xfrm>
          <a:prstGeom prst="rect">
            <a:avLst/>
          </a:prstGeom>
        </p:spPr>
      </p:pic>
      <p:pic>
        <p:nvPicPr>
          <p:cNvPr id="50" name="Picture 49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2057400" y="4114800"/>
            <a:ext cx="1351764" cy="1587786"/>
          </a:xfrm>
          <a:prstGeom prst="rect">
            <a:avLst/>
          </a:prstGeom>
        </p:spPr>
      </p:pic>
      <p:pic>
        <p:nvPicPr>
          <p:cNvPr id="54" name="Picture 53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3086100" y="4142874"/>
            <a:ext cx="1257300" cy="1588168"/>
          </a:xfrm>
          <a:prstGeom prst="rect">
            <a:avLst/>
          </a:prstGeom>
        </p:spPr>
      </p:pic>
      <p:pic>
        <p:nvPicPr>
          <p:cNvPr id="55" name="Picture 54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3962400" y="4114800"/>
            <a:ext cx="1257300" cy="1588168"/>
          </a:xfrm>
          <a:prstGeom prst="rect">
            <a:avLst/>
          </a:prstGeom>
        </p:spPr>
      </p:pic>
      <p:pic>
        <p:nvPicPr>
          <p:cNvPr id="56" name="Picture 55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5029200" y="4126832"/>
            <a:ext cx="1257300" cy="1588168"/>
          </a:xfrm>
          <a:prstGeom prst="rect">
            <a:avLst/>
          </a:prstGeom>
        </p:spPr>
      </p:pic>
      <p:grpSp>
        <p:nvGrpSpPr>
          <p:cNvPr id="23" name="Group 58"/>
          <p:cNvGrpSpPr/>
          <p:nvPr/>
        </p:nvGrpSpPr>
        <p:grpSpPr>
          <a:xfrm>
            <a:off x="2209800" y="5791200"/>
            <a:ext cx="787547" cy="110022"/>
            <a:chOff x="228600" y="5461286"/>
            <a:chExt cx="787547" cy="110022"/>
          </a:xfrm>
        </p:grpSpPr>
        <p:sp>
          <p:nvSpPr>
            <p:cNvPr id="57" name="Oval 56"/>
            <p:cNvSpPr/>
            <p:nvPr/>
          </p:nvSpPr>
          <p:spPr>
            <a:xfrm>
              <a:off x="819260" y="5461286"/>
              <a:ext cx="196887" cy="110022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Oval 57"/>
            <p:cNvSpPr/>
            <p:nvPr/>
          </p:nvSpPr>
          <p:spPr>
            <a:xfrm>
              <a:off x="228600" y="5461286"/>
              <a:ext cx="196887" cy="110022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7" name="Group 59"/>
          <p:cNvGrpSpPr/>
          <p:nvPr/>
        </p:nvGrpSpPr>
        <p:grpSpPr>
          <a:xfrm>
            <a:off x="355453" y="5833578"/>
            <a:ext cx="787547" cy="110022"/>
            <a:chOff x="228600" y="5461286"/>
            <a:chExt cx="787547" cy="110022"/>
          </a:xfrm>
        </p:grpSpPr>
        <p:sp>
          <p:nvSpPr>
            <p:cNvPr id="61" name="Oval 60"/>
            <p:cNvSpPr/>
            <p:nvPr/>
          </p:nvSpPr>
          <p:spPr>
            <a:xfrm>
              <a:off x="819260" y="5461286"/>
              <a:ext cx="196887" cy="110022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Oval 61"/>
            <p:cNvSpPr/>
            <p:nvPr/>
          </p:nvSpPr>
          <p:spPr>
            <a:xfrm>
              <a:off x="228600" y="5461286"/>
              <a:ext cx="196887" cy="110022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8" name="Group 62"/>
          <p:cNvGrpSpPr/>
          <p:nvPr/>
        </p:nvGrpSpPr>
        <p:grpSpPr>
          <a:xfrm>
            <a:off x="5156053" y="5715000"/>
            <a:ext cx="787547" cy="110022"/>
            <a:chOff x="228600" y="5461286"/>
            <a:chExt cx="787547" cy="110022"/>
          </a:xfrm>
        </p:grpSpPr>
        <p:sp>
          <p:nvSpPr>
            <p:cNvPr id="64" name="Oval 63"/>
            <p:cNvSpPr/>
            <p:nvPr/>
          </p:nvSpPr>
          <p:spPr>
            <a:xfrm>
              <a:off x="819260" y="5461286"/>
              <a:ext cx="196887" cy="110022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Oval 64"/>
            <p:cNvSpPr/>
            <p:nvPr/>
          </p:nvSpPr>
          <p:spPr>
            <a:xfrm>
              <a:off x="228600" y="5461286"/>
              <a:ext cx="196887" cy="110022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0" name="Group 67"/>
          <p:cNvGrpSpPr/>
          <p:nvPr/>
        </p:nvGrpSpPr>
        <p:grpSpPr>
          <a:xfrm>
            <a:off x="4876800" y="3581400"/>
            <a:ext cx="787547" cy="110022"/>
            <a:chOff x="6836417" y="5845505"/>
            <a:chExt cx="787547" cy="110022"/>
          </a:xfrm>
        </p:grpSpPr>
        <p:sp>
          <p:nvSpPr>
            <p:cNvPr id="66" name="Oval 65"/>
            <p:cNvSpPr/>
            <p:nvPr/>
          </p:nvSpPr>
          <p:spPr>
            <a:xfrm>
              <a:off x="7427077" y="5845505"/>
              <a:ext cx="196887" cy="110022"/>
            </a:xfrm>
            <a:prstGeom prst="ellipse">
              <a:avLst/>
            </a:prstGeom>
            <a:solidFill>
              <a:srgbClr val="008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Oval 66"/>
            <p:cNvSpPr/>
            <p:nvPr/>
          </p:nvSpPr>
          <p:spPr>
            <a:xfrm>
              <a:off x="6836417" y="5845505"/>
              <a:ext cx="196887" cy="110022"/>
            </a:xfrm>
            <a:prstGeom prst="ellipse">
              <a:avLst/>
            </a:prstGeom>
            <a:solidFill>
              <a:srgbClr val="008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8" name="Group 68"/>
          <p:cNvGrpSpPr/>
          <p:nvPr/>
        </p:nvGrpSpPr>
        <p:grpSpPr>
          <a:xfrm>
            <a:off x="2971800" y="3581400"/>
            <a:ext cx="787547" cy="110022"/>
            <a:chOff x="6836417" y="5845505"/>
            <a:chExt cx="787547" cy="110022"/>
          </a:xfrm>
        </p:grpSpPr>
        <p:sp>
          <p:nvSpPr>
            <p:cNvPr id="70" name="Oval 69"/>
            <p:cNvSpPr/>
            <p:nvPr/>
          </p:nvSpPr>
          <p:spPr>
            <a:xfrm>
              <a:off x="7427077" y="5845505"/>
              <a:ext cx="196887" cy="110022"/>
            </a:xfrm>
            <a:prstGeom prst="ellipse">
              <a:avLst/>
            </a:prstGeom>
            <a:solidFill>
              <a:srgbClr val="008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Oval 70"/>
            <p:cNvSpPr/>
            <p:nvPr/>
          </p:nvSpPr>
          <p:spPr>
            <a:xfrm>
              <a:off x="6836417" y="5845505"/>
              <a:ext cx="196887" cy="110022"/>
            </a:xfrm>
            <a:prstGeom prst="ellipse">
              <a:avLst/>
            </a:prstGeom>
            <a:solidFill>
              <a:srgbClr val="008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0" name="Group 73"/>
          <p:cNvGrpSpPr/>
          <p:nvPr/>
        </p:nvGrpSpPr>
        <p:grpSpPr>
          <a:xfrm>
            <a:off x="990600" y="3581400"/>
            <a:ext cx="787547" cy="110022"/>
            <a:chOff x="6836417" y="6229723"/>
            <a:chExt cx="787547" cy="110022"/>
          </a:xfrm>
        </p:grpSpPr>
        <p:sp>
          <p:nvSpPr>
            <p:cNvPr id="72" name="Oval 71"/>
            <p:cNvSpPr/>
            <p:nvPr/>
          </p:nvSpPr>
          <p:spPr>
            <a:xfrm>
              <a:off x="7427077" y="6229723"/>
              <a:ext cx="196887" cy="110022"/>
            </a:xfrm>
            <a:prstGeom prst="ellipse">
              <a:avLst/>
            </a:prstGeom>
            <a:solidFill>
              <a:srgbClr val="3366FF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Oval 72"/>
            <p:cNvSpPr/>
            <p:nvPr/>
          </p:nvSpPr>
          <p:spPr>
            <a:xfrm>
              <a:off x="6836417" y="6229723"/>
              <a:ext cx="196887" cy="110022"/>
            </a:xfrm>
            <a:prstGeom prst="ellipse">
              <a:avLst/>
            </a:prstGeom>
            <a:solidFill>
              <a:srgbClr val="3366FF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1" name="Group 74"/>
          <p:cNvGrpSpPr/>
          <p:nvPr/>
        </p:nvGrpSpPr>
        <p:grpSpPr>
          <a:xfrm>
            <a:off x="4165453" y="5791200"/>
            <a:ext cx="787547" cy="110022"/>
            <a:chOff x="6836417" y="6229723"/>
            <a:chExt cx="787547" cy="110022"/>
          </a:xfrm>
        </p:grpSpPr>
        <p:sp>
          <p:nvSpPr>
            <p:cNvPr id="76" name="Oval 75"/>
            <p:cNvSpPr/>
            <p:nvPr/>
          </p:nvSpPr>
          <p:spPr>
            <a:xfrm>
              <a:off x="7427077" y="6229723"/>
              <a:ext cx="196887" cy="110022"/>
            </a:xfrm>
            <a:prstGeom prst="ellipse">
              <a:avLst/>
            </a:prstGeom>
            <a:solidFill>
              <a:srgbClr val="3366FF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Oval 76"/>
            <p:cNvSpPr/>
            <p:nvPr/>
          </p:nvSpPr>
          <p:spPr>
            <a:xfrm>
              <a:off x="6836417" y="6229723"/>
              <a:ext cx="196887" cy="110022"/>
            </a:xfrm>
            <a:prstGeom prst="ellipse">
              <a:avLst/>
            </a:prstGeom>
            <a:solidFill>
              <a:srgbClr val="3366FF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8" name="Title 2"/>
          <p:cNvSpPr txBox="1">
            <a:spLocks/>
          </p:cNvSpPr>
          <p:nvPr/>
        </p:nvSpPr>
        <p:spPr>
          <a:xfrm>
            <a:off x="0" y="0"/>
            <a:ext cx="3733800" cy="5334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algn="ctr">
              <a:spcBef>
                <a:spcPct val="0"/>
              </a:spcBef>
            </a:pPr>
            <a:r>
              <a:rPr lang="en-US" sz="3000" dirty="0" smtClean="0"/>
              <a:t>Game Time </a:t>
            </a:r>
            <a:r>
              <a:rPr lang="en-US" sz="3000" dirty="0" err="1" smtClean="0"/>
              <a:t>게임</a:t>
            </a:r>
            <a:r>
              <a:rPr lang="en-US" sz="3000" dirty="0" smtClean="0"/>
              <a:t> </a:t>
            </a:r>
            <a:r>
              <a:rPr lang="en-US" sz="3000" dirty="0" err="1" smtClean="0"/>
              <a:t>시간</a:t>
            </a:r>
            <a:endParaRPr lang="en-US" sz="3000" dirty="0" smtClean="0"/>
          </a:p>
          <a:p>
            <a:pPr lvl="0" algn="ctr">
              <a:spcBef>
                <a:spcPct val="0"/>
              </a:spcBef>
            </a:pPr>
            <a:endParaRPr kumimoji="0" lang="en-US" sz="3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48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42837" y="1879697"/>
            <a:ext cx="1262037" cy="1854103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7763" y="1879697"/>
            <a:ext cx="1262037" cy="1854103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38363" y="1905000"/>
            <a:ext cx="1262037" cy="1854103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776563" y="1905000"/>
            <a:ext cx="1262037" cy="1854103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843363" y="1905000"/>
            <a:ext cx="1262037" cy="1854103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681563" y="1905000"/>
            <a:ext cx="1262037" cy="1854103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000750" y="3352800"/>
            <a:ext cx="2914650" cy="14478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943600" y="1809750"/>
            <a:ext cx="3023420" cy="1543050"/>
          </a:xfrm>
          <a:prstGeom prst="rect">
            <a:avLst/>
          </a:prstGeom>
        </p:spPr>
      </p:pic>
      <p:grpSp>
        <p:nvGrpSpPr>
          <p:cNvPr id="14" name="Group 22"/>
          <p:cNvGrpSpPr/>
          <p:nvPr/>
        </p:nvGrpSpPr>
        <p:grpSpPr>
          <a:xfrm>
            <a:off x="0" y="685800"/>
            <a:ext cx="9067800" cy="1143000"/>
            <a:chOff x="76200" y="4114800"/>
            <a:chExt cx="9067800" cy="1143000"/>
          </a:xfrm>
        </p:grpSpPr>
        <p:sp>
          <p:nvSpPr>
            <p:cNvPr id="24" name="Rectangle 23"/>
            <p:cNvSpPr/>
            <p:nvPr/>
          </p:nvSpPr>
          <p:spPr>
            <a:xfrm>
              <a:off x="76200" y="4114800"/>
              <a:ext cx="9067800" cy="1143000"/>
            </a:xfrm>
            <a:prstGeom prst="rect">
              <a:avLst/>
            </a:prstGeom>
            <a:solidFill>
              <a:srgbClr val="F7EFC0"/>
            </a:solidFill>
            <a:ln w="57150" cap="flat" cmpd="sng" algn="ctr">
              <a:solidFill>
                <a:srgbClr val="7B9B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228600" y="4343400"/>
              <a:ext cx="1066800" cy="457200"/>
            </a:xfrm>
            <a:prstGeom prst="rect">
              <a:avLst/>
            </a:prstGeom>
            <a:solidFill>
              <a:srgbClr val="F7EFC0"/>
            </a:solidFill>
            <a:ln>
              <a:solidFill>
                <a:srgbClr val="F7EFC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rgbClr val="000000"/>
                  </a:solidFill>
                </a:rPr>
                <a:t>Does</a:t>
              </a:r>
              <a:endParaRPr lang="en-US" dirty="0">
                <a:solidFill>
                  <a:srgbClr val="000000"/>
                </a:solidFill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2514600" y="4343400"/>
              <a:ext cx="2514600" cy="457200"/>
            </a:xfrm>
            <a:prstGeom prst="rect">
              <a:avLst/>
            </a:prstGeom>
            <a:solidFill>
              <a:srgbClr val="F7EFC0"/>
            </a:solidFill>
            <a:ln>
              <a:solidFill>
                <a:srgbClr val="F7EFC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dirty="0">
                  <a:solidFill>
                    <a:schemeClr val="tx1"/>
                  </a:solidFill>
                </a:rPr>
                <a:t>h</a:t>
              </a:r>
              <a:r>
                <a:rPr lang="en-US" dirty="0" smtClean="0">
                  <a:solidFill>
                    <a:schemeClr val="tx1"/>
                  </a:solidFill>
                </a:rPr>
                <a:t>ave  </a:t>
              </a:r>
              <a:r>
                <a:rPr lang="en-US" dirty="0" smtClean="0">
                  <a:solidFill>
                    <a:srgbClr val="FF0000"/>
                  </a:solidFill>
                </a:rPr>
                <a:t>short</a:t>
              </a:r>
              <a:r>
                <a:rPr lang="en-US" dirty="0" smtClean="0">
                  <a:solidFill>
                    <a:schemeClr val="tx1"/>
                  </a:solidFill>
                </a:rPr>
                <a:t>, </a:t>
              </a:r>
              <a:r>
                <a:rPr lang="en-US" dirty="0" smtClean="0">
                  <a:solidFill>
                    <a:srgbClr val="FF0000"/>
                  </a:solidFill>
                </a:rPr>
                <a:t>black hair</a:t>
              </a:r>
              <a:r>
                <a:rPr lang="en-US" dirty="0" smtClean="0">
                  <a:solidFill>
                    <a:schemeClr val="tx1"/>
                  </a:solidFill>
                </a:rPr>
                <a:t>?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grpSp>
          <p:nvGrpSpPr>
            <p:cNvPr id="15" name="Group 37"/>
            <p:cNvGrpSpPr/>
            <p:nvPr/>
          </p:nvGrpSpPr>
          <p:grpSpPr>
            <a:xfrm>
              <a:off x="1295400" y="4267200"/>
              <a:ext cx="1219200" cy="686594"/>
              <a:chOff x="1295400" y="4267200"/>
              <a:chExt cx="1219200" cy="686594"/>
            </a:xfrm>
          </p:grpSpPr>
          <p:sp>
            <p:nvSpPr>
              <p:cNvPr id="35" name="Rectangle 34"/>
              <p:cNvSpPr/>
              <p:nvPr/>
            </p:nvSpPr>
            <p:spPr>
              <a:xfrm>
                <a:off x="1295400" y="4267200"/>
                <a:ext cx="1219200" cy="685800"/>
              </a:xfrm>
              <a:prstGeom prst="rect">
                <a:avLst/>
              </a:prstGeom>
              <a:solidFill>
                <a:srgbClr val="F7EFC0"/>
              </a:solidFill>
              <a:ln>
                <a:solidFill>
                  <a:srgbClr val="F7EFC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>
                    <a:solidFill>
                      <a:srgbClr val="000000"/>
                    </a:solidFill>
                  </a:rPr>
                  <a:t>h</a:t>
                </a:r>
                <a:r>
                  <a:rPr lang="en-US" dirty="0" smtClean="0">
                    <a:solidFill>
                      <a:srgbClr val="000000"/>
                    </a:solidFill>
                  </a:rPr>
                  <a:t>e</a:t>
                </a:r>
              </a:p>
              <a:p>
                <a:pPr algn="ctr"/>
                <a:r>
                  <a:rPr lang="en-US" dirty="0" smtClean="0">
                    <a:solidFill>
                      <a:srgbClr val="000000"/>
                    </a:solidFill>
                  </a:rPr>
                  <a:t>she</a:t>
                </a:r>
                <a:endParaRPr lang="en-US" dirty="0">
                  <a:solidFill>
                    <a:srgbClr val="000000"/>
                  </a:solidFill>
                </a:endParaRPr>
              </a:p>
            </p:txBody>
          </p:sp>
          <p:cxnSp>
            <p:nvCxnSpPr>
              <p:cNvPr id="36" name="Straight Connector 35"/>
              <p:cNvCxnSpPr/>
              <p:nvPr/>
            </p:nvCxnSpPr>
            <p:spPr>
              <a:xfrm rot="5400000">
                <a:off x="1295400" y="4648200"/>
                <a:ext cx="609600" cy="158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/>
              <p:cNvCxnSpPr/>
              <p:nvPr/>
            </p:nvCxnSpPr>
            <p:spPr>
              <a:xfrm rot="5400000">
                <a:off x="1904206" y="4647406"/>
                <a:ext cx="609600" cy="158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" name="Group 46"/>
            <p:cNvGrpSpPr/>
            <p:nvPr/>
          </p:nvGrpSpPr>
          <p:grpSpPr>
            <a:xfrm>
              <a:off x="5638800" y="4266406"/>
              <a:ext cx="2514600" cy="686594"/>
              <a:chOff x="5410200" y="4191000"/>
              <a:chExt cx="2514600" cy="686594"/>
            </a:xfrm>
          </p:grpSpPr>
          <p:sp>
            <p:nvSpPr>
              <p:cNvPr id="29" name="Rectangle 28"/>
              <p:cNvSpPr/>
              <p:nvPr/>
            </p:nvSpPr>
            <p:spPr>
              <a:xfrm>
                <a:off x="5410200" y="4267200"/>
                <a:ext cx="533400" cy="457200"/>
              </a:xfrm>
              <a:prstGeom prst="rect">
                <a:avLst/>
              </a:prstGeom>
              <a:solidFill>
                <a:srgbClr val="F7EFC0"/>
              </a:solidFill>
              <a:ln>
                <a:solidFill>
                  <a:srgbClr val="F7EFC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en-US" dirty="0" smtClean="0">
                    <a:solidFill>
                      <a:schemeClr val="tx1"/>
                    </a:solidFill>
                  </a:rPr>
                  <a:t>Yes</a:t>
                </a:r>
              </a:p>
              <a:p>
                <a:r>
                  <a:rPr lang="en-US" dirty="0" smtClean="0">
                    <a:solidFill>
                      <a:schemeClr val="tx1"/>
                    </a:solidFill>
                  </a:rPr>
                  <a:t>No</a:t>
                </a:r>
                <a:endParaRPr lang="en-US" dirty="0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17" name="Group 38"/>
              <p:cNvGrpSpPr/>
              <p:nvPr/>
            </p:nvGrpSpPr>
            <p:grpSpPr>
              <a:xfrm>
                <a:off x="5791200" y="4191000"/>
                <a:ext cx="1219200" cy="686594"/>
                <a:chOff x="1295400" y="4267200"/>
                <a:chExt cx="1219200" cy="686594"/>
              </a:xfrm>
            </p:grpSpPr>
            <p:sp>
              <p:nvSpPr>
                <p:cNvPr id="32" name="Rectangle 31"/>
                <p:cNvSpPr/>
                <p:nvPr/>
              </p:nvSpPr>
              <p:spPr>
                <a:xfrm>
                  <a:off x="1295400" y="4267200"/>
                  <a:ext cx="1219200" cy="685800"/>
                </a:xfrm>
                <a:prstGeom prst="rect">
                  <a:avLst/>
                </a:prstGeom>
                <a:solidFill>
                  <a:srgbClr val="F7EFC0"/>
                </a:solidFill>
                <a:ln>
                  <a:solidFill>
                    <a:srgbClr val="F7EFC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dirty="0">
                      <a:solidFill>
                        <a:srgbClr val="000000"/>
                      </a:solidFill>
                    </a:rPr>
                    <a:t>h</a:t>
                  </a:r>
                  <a:r>
                    <a:rPr lang="en-US" dirty="0" smtClean="0">
                      <a:solidFill>
                        <a:srgbClr val="000000"/>
                      </a:solidFill>
                    </a:rPr>
                    <a:t>e</a:t>
                  </a:r>
                </a:p>
                <a:p>
                  <a:pPr algn="ctr"/>
                  <a:r>
                    <a:rPr lang="en-US" dirty="0" smtClean="0">
                      <a:solidFill>
                        <a:srgbClr val="000000"/>
                      </a:solidFill>
                    </a:rPr>
                    <a:t>she</a:t>
                  </a:r>
                  <a:endParaRPr lang="en-US" dirty="0">
                    <a:solidFill>
                      <a:srgbClr val="000000"/>
                    </a:solidFill>
                  </a:endParaRPr>
                </a:p>
              </p:txBody>
            </p:sp>
            <p:cxnSp>
              <p:nvCxnSpPr>
                <p:cNvPr id="33" name="Straight Connector 32"/>
                <p:cNvCxnSpPr/>
                <p:nvPr/>
              </p:nvCxnSpPr>
              <p:spPr>
                <a:xfrm rot="5400000">
                  <a:off x="1295400" y="4648200"/>
                  <a:ext cx="609600" cy="1588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" name="Straight Connector 33"/>
                <p:cNvCxnSpPr/>
                <p:nvPr/>
              </p:nvCxnSpPr>
              <p:spPr>
                <a:xfrm rot="5400000">
                  <a:off x="1904206" y="4647406"/>
                  <a:ext cx="609600" cy="1588"/>
                </a:xfrm>
                <a:prstGeom prst="line">
                  <a:avLst/>
                </a:prstGeom>
                <a:ln w="635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1" name="Rectangle 30"/>
              <p:cNvSpPr/>
              <p:nvPr/>
            </p:nvSpPr>
            <p:spPr>
              <a:xfrm>
                <a:off x="6705600" y="4191000"/>
                <a:ext cx="1219200" cy="685800"/>
              </a:xfrm>
              <a:prstGeom prst="rect">
                <a:avLst/>
              </a:prstGeom>
              <a:solidFill>
                <a:srgbClr val="F7EFC0"/>
              </a:solidFill>
              <a:ln>
                <a:solidFill>
                  <a:srgbClr val="F7EFC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>
                    <a:solidFill>
                      <a:srgbClr val="000000"/>
                    </a:solidFill>
                  </a:rPr>
                  <a:t>does.</a:t>
                </a:r>
              </a:p>
              <a:p>
                <a:pPr algn="ctr"/>
                <a:r>
                  <a:rPr lang="en-US" dirty="0" smtClean="0">
                    <a:solidFill>
                      <a:srgbClr val="000000"/>
                    </a:solidFill>
                  </a:rPr>
                  <a:t>doesn’t.</a:t>
                </a:r>
                <a:endParaRPr lang="en-US" dirty="0">
                  <a:solidFill>
                    <a:srgbClr val="000000"/>
                  </a:solidFill>
                </a:endParaRPr>
              </a:p>
            </p:txBody>
          </p:sp>
        </p:grpSp>
      </p:grpSp>
      <p:grpSp>
        <p:nvGrpSpPr>
          <p:cNvPr id="18" name="Group 37"/>
          <p:cNvGrpSpPr/>
          <p:nvPr/>
        </p:nvGrpSpPr>
        <p:grpSpPr>
          <a:xfrm>
            <a:off x="6076950" y="4800600"/>
            <a:ext cx="2838450" cy="1600200"/>
            <a:chOff x="5848350" y="3544570"/>
            <a:chExt cx="3295650" cy="2856230"/>
          </a:xfrm>
        </p:grpSpPr>
        <p:pic>
          <p:nvPicPr>
            <p:cNvPr id="39" name="Picture 38"/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5848350" y="3544570"/>
              <a:ext cx="3295650" cy="2856230"/>
            </a:xfrm>
            <a:prstGeom prst="rect">
              <a:avLst/>
            </a:prstGeom>
          </p:spPr>
        </p:pic>
        <p:grpSp>
          <p:nvGrpSpPr>
            <p:cNvPr id="19" name="Group 23"/>
            <p:cNvGrpSpPr/>
            <p:nvPr/>
          </p:nvGrpSpPr>
          <p:grpSpPr>
            <a:xfrm>
              <a:off x="6553200" y="4451820"/>
              <a:ext cx="914400" cy="196380"/>
              <a:chOff x="6553200" y="4451820"/>
              <a:chExt cx="914400" cy="196380"/>
            </a:xfrm>
          </p:grpSpPr>
          <p:sp>
            <p:nvSpPr>
              <p:cNvPr id="46" name="Oval 45"/>
              <p:cNvSpPr/>
              <p:nvPr/>
            </p:nvSpPr>
            <p:spPr>
              <a:xfrm>
                <a:off x="7239000" y="4451820"/>
                <a:ext cx="228600" cy="196380"/>
              </a:xfrm>
              <a:prstGeom prst="ellipse">
                <a:avLst/>
              </a:prstGeom>
              <a:solidFill>
                <a:schemeClr val="accent6">
                  <a:lumMod val="50000"/>
                </a:schemeClr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7" name="Oval 46"/>
              <p:cNvSpPr/>
              <p:nvPr/>
            </p:nvSpPr>
            <p:spPr>
              <a:xfrm>
                <a:off x="6553200" y="4451820"/>
                <a:ext cx="228600" cy="196380"/>
              </a:xfrm>
              <a:prstGeom prst="ellipse">
                <a:avLst/>
              </a:prstGeom>
              <a:solidFill>
                <a:schemeClr val="accent6">
                  <a:lumMod val="50000"/>
                </a:schemeClr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1" name="Group 24"/>
            <p:cNvGrpSpPr/>
            <p:nvPr/>
          </p:nvGrpSpPr>
          <p:grpSpPr>
            <a:xfrm>
              <a:off x="6553200" y="5137620"/>
              <a:ext cx="914400" cy="196380"/>
              <a:chOff x="6553200" y="4451820"/>
              <a:chExt cx="914400" cy="196380"/>
            </a:xfrm>
          </p:grpSpPr>
          <p:sp>
            <p:nvSpPr>
              <p:cNvPr id="44" name="Oval 43"/>
              <p:cNvSpPr/>
              <p:nvPr/>
            </p:nvSpPr>
            <p:spPr>
              <a:xfrm>
                <a:off x="7239000" y="4451820"/>
                <a:ext cx="228600" cy="196380"/>
              </a:xfrm>
              <a:prstGeom prst="ellipse">
                <a:avLst/>
              </a:prstGeom>
              <a:solidFill>
                <a:srgbClr val="00800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5" name="Oval 44"/>
              <p:cNvSpPr/>
              <p:nvPr/>
            </p:nvSpPr>
            <p:spPr>
              <a:xfrm>
                <a:off x="6553200" y="4451820"/>
                <a:ext cx="228600" cy="196380"/>
              </a:xfrm>
              <a:prstGeom prst="ellipse">
                <a:avLst/>
              </a:prstGeom>
              <a:solidFill>
                <a:srgbClr val="00800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2" name="Oval 41"/>
            <p:cNvSpPr/>
            <p:nvPr/>
          </p:nvSpPr>
          <p:spPr>
            <a:xfrm>
              <a:off x="7239000" y="5823420"/>
              <a:ext cx="228600" cy="196380"/>
            </a:xfrm>
            <a:prstGeom prst="ellipse">
              <a:avLst/>
            </a:prstGeom>
            <a:solidFill>
              <a:srgbClr val="3366FF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Oval 42"/>
            <p:cNvSpPr/>
            <p:nvPr/>
          </p:nvSpPr>
          <p:spPr>
            <a:xfrm>
              <a:off x="6553200" y="5823420"/>
              <a:ext cx="228600" cy="196380"/>
            </a:xfrm>
            <a:prstGeom prst="ellipse">
              <a:avLst/>
            </a:prstGeom>
            <a:solidFill>
              <a:srgbClr val="3366FF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48" name="Picture 47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0" y="4127214"/>
            <a:ext cx="1351764" cy="1587786"/>
          </a:xfrm>
          <a:prstGeom prst="rect">
            <a:avLst/>
          </a:prstGeom>
        </p:spPr>
      </p:pic>
      <p:pic>
        <p:nvPicPr>
          <p:cNvPr id="49" name="Picture 48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990600" y="4127214"/>
            <a:ext cx="1351764" cy="1587786"/>
          </a:xfrm>
          <a:prstGeom prst="rect">
            <a:avLst/>
          </a:prstGeom>
        </p:spPr>
      </p:pic>
      <p:pic>
        <p:nvPicPr>
          <p:cNvPr id="50" name="Picture 49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2057400" y="4114800"/>
            <a:ext cx="1351764" cy="1587786"/>
          </a:xfrm>
          <a:prstGeom prst="rect">
            <a:avLst/>
          </a:prstGeom>
        </p:spPr>
      </p:pic>
      <p:pic>
        <p:nvPicPr>
          <p:cNvPr id="54" name="Picture 53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3086100" y="4142874"/>
            <a:ext cx="1257300" cy="1588168"/>
          </a:xfrm>
          <a:prstGeom prst="rect">
            <a:avLst/>
          </a:prstGeom>
        </p:spPr>
      </p:pic>
      <p:pic>
        <p:nvPicPr>
          <p:cNvPr id="55" name="Picture 54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3962400" y="4114800"/>
            <a:ext cx="1257300" cy="1588168"/>
          </a:xfrm>
          <a:prstGeom prst="rect">
            <a:avLst/>
          </a:prstGeom>
        </p:spPr>
      </p:pic>
      <p:pic>
        <p:nvPicPr>
          <p:cNvPr id="56" name="Picture 55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5029200" y="4126832"/>
            <a:ext cx="1257300" cy="1588168"/>
          </a:xfrm>
          <a:prstGeom prst="rect">
            <a:avLst/>
          </a:prstGeom>
        </p:spPr>
      </p:pic>
      <p:grpSp>
        <p:nvGrpSpPr>
          <p:cNvPr id="23" name="Group 58"/>
          <p:cNvGrpSpPr/>
          <p:nvPr/>
        </p:nvGrpSpPr>
        <p:grpSpPr>
          <a:xfrm>
            <a:off x="2209800" y="5791200"/>
            <a:ext cx="787547" cy="110022"/>
            <a:chOff x="228600" y="5461286"/>
            <a:chExt cx="787547" cy="110022"/>
          </a:xfrm>
        </p:grpSpPr>
        <p:sp>
          <p:nvSpPr>
            <p:cNvPr id="57" name="Oval 56"/>
            <p:cNvSpPr/>
            <p:nvPr/>
          </p:nvSpPr>
          <p:spPr>
            <a:xfrm>
              <a:off x="819260" y="5461286"/>
              <a:ext cx="196887" cy="110022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Oval 57"/>
            <p:cNvSpPr/>
            <p:nvPr/>
          </p:nvSpPr>
          <p:spPr>
            <a:xfrm>
              <a:off x="228600" y="5461286"/>
              <a:ext cx="196887" cy="110022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7" name="Group 59"/>
          <p:cNvGrpSpPr/>
          <p:nvPr/>
        </p:nvGrpSpPr>
        <p:grpSpPr>
          <a:xfrm>
            <a:off x="355453" y="5833578"/>
            <a:ext cx="787547" cy="110022"/>
            <a:chOff x="228600" y="5461286"/>
            <a:chExt cx="787547" cy="110022"/>
          </a:xfrm>
        </p:grpSpPr>
        <p:sp>
          <p:nvSpPr>
            <p:cNvPr id="61" name="Oval 60"/>
            <p:cNvSpPr/>
            <p:nvPr/>
          </p:nvSpPr>
          <p:spPr>
            <a:xfrm>
              <a:off x="819260" y="5461286"/>
              <a:ext cx="196887" cy="110022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Oval 61"/>
            <p:cNvSpPr/>
            <p:nvPr/>
          </p:nvSpPr>
          <p:spPr>
            <a:xfrm>
              <a:off x="228600" y="5461286"/>
              <a:ext cx="196887" cy="110022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8" name="Group 62"/>
          <p:cNvGrpSpPr/>
          <p:nvPr/>
        </p:nvGrpSpPr>
        <p:grpSpPr>
          <a:xfrm>
            <a:off x="5156053" y="5715000"/>
            <a:ext cx="787547" cy="110022"/>
            <a:chOff x="228600" y="5461286"/>
            <a:chExt cx="787547" cy="110022"/>
          </a:xfrm>
        </p:grpSpPr>
        <p:sp>
          <p:nvSpPr>
            <p:cNvPr id="64" name="Oval 63"/>
            <p:cNvSpPr/>
            <p:nvPr/>
          </p:nvSpPr>
          <p:spPr>
            <a:xfrm>
              <a:off x="819260" y="5461286"/>
              <a:ext cx="196887" cy="110022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Oval 64"/>
            <p:cNvSpPr/>
            <p:nvPr/>
          </p:nvSpPr>
          <p:spPr>
            <a:xfrm>
              <a:off x="228600" y="5461286"/>
              <a:ext cx="196887" cy="110022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0" name="Group 67"/>
          <p:cNvGrpSpPr/>
          <p:nvPr/>
        </p:nvGrpSpPr>
        <p:grpSpPr>
          <a:xfrm>
            <a:off x="4876800" y="3581400"/>
            <a:ext cx="787547" cy="110022"/>
            <a:chOff x="6836417" y="5845505"/>
            <a:chExt cx="787547" cy="110022"/>
          </a:xfrm>
        </p:grpSpPr>
        <p:sp>
          <p:nvSpPr>
            <p:cNvPr id="66" name="Oval 65"/>
            <p:cNvSpPr/>
            <p:nvPr/>
          </p:nvSpPr>
          <p:spPr>
            <a:xfrm>
              <a:off x="7427077" y="5845505"/>
              <a:ext cx="196887" cy="110022"/>
            </a:xfrm>
            <a:prstGeom prst="ellipse">
              <a:avLst/>
            </a:prstGeom>
            <a:solidFill>
              <a:srgbClr val="008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Oval 66"/>
            <p:cNvSpPr/>
            <p:nvPr/>
          </p:nvSpPr>
          <p:spPr>
            <a:xfrm>
              <a:off x="6836417" y="5845505"/>
              <a:ext cx="196887" cy="110022"/>
            </a:xfrm>
            <a:prstGeom prst="ellipse">
              <a:avLst/>
            </a:prstGeom>
            <a:solidFill>
              <a:srgbClr val="008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8" name="Group 68"/>
          <p:cNvGrpSpPr/>
          <p:nvPr/>
        </p:nvGrpSpPr>
        <p:grpSpPr>
          <a:xfrm>
            <a:off x="2971800" y="3581400"/>
            <a:ext cx="787547" cy="110022"/>
            <a:chOff x="6836417" y="5845505"/>
            <a:chExt cx="787547" cy="110022"/>
          </a:xfrm>
        </p:grpSpPr>
        <p:sp>
          <p:nvSpPr>
            <p:cNvPr id="70" name="Oval 69"/>
            <p:cNvSpPr/>
            <p:nvPr/>
          </p:nvSpPr>
          <p:spPr>
            <a:xfrm>
              <a:off x="7427077" y="5845505"/>
              <a:ext cx="196887" cy="110022"/>
            </a:xfrm>
            <a:prstGeom prst="ellipse">
              <a:avLst/>
            </a:prstGeom>
            <a:solidFill>
              <a:srgbClr val="008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Oval 70"/>
            <p:cNvSpPr/>
            <p:nvPr/>
          </p:nvSpPr>
          <p:spPr>
            <a:xfrm>
              <a:off x="6836417" y="5845505"/>
              <a:ext cx="196887" cy="110022"/>
            </a:xfrm>
            <a:prstGeom prst="ellipse">
              <a:avLst/>
            </a:prstGeom>
            <a:solidFill>
              <a:srgbClr val="008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0" name="Group 73"/>
          <p:cNvGrpSpPr/>
          <p:nvPr/>
        </p:nvGrpSpPr>
        <p:grpSpPr>
          <a:xfrm>
            <a:off x="990600" y="3581400"/>
            <a:ext cx="787547" cy="110022"/>
            <a:chOff x="6836417" y="6229723"/>
            <a:chExt cx="787547" cy="110022"/>
          </a:xfrm>
        </p:grpSpPr>
        <p:sp>
          <p:nvSpPr>
            <p:cNvPr id="72" name="Oval 71"/>
            <p:cNvSpPr/>
            <p:nvPr/>
          </p:nvSpPr>
          <p:spPr>
            <a:xfrm>
              <a:off x="7427077" y="6229723"/>
              <a:ext cx="196887" cy="110022"/>
            </a:xfrm>
            <a:prstGeom prst="ellipse">
              <a:avLst/>
            </a:prstGeom>
            <a:solidFill>
              <a:srgbClr val="3366FF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Oval 72"/>
            <p:cNvSpPr/>
            <p:nvPr/>
          </p:nvSpPr>
          <p:spPr>
            <a:xfrm>
              <a:off x="6836417" y="6229723"/>
              <a:ext cx="196887" cy="110022"/>
            </a:xfrm>
            <a:prstGeom prst="ellipse">
              <a:avLst/>
            </a:prstGeom>
            <a:solidFill>
              <a:srgbClr val="3366FF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1" name="Group 74"/>
          <p:cNvGrpSpPr/>
          <p:nvPr/>
        </p:nvGrpSpPr>
        <p:grpSpPr>
          <a:xfrm>
            <a:off x="4165453" y="5791200"/>
            <a:ext cx="787547" cy="110022"/>
            <a:chOff x="6836417" y="6229723"/>
            <a:chExt cx="787547" cy="110022"/>
          </a:xfrm>
        </p:grpSpPr>
        <p:sp>
          <p:nvSpPr>
            <p:cNvPr id="76" name="Oval 75"/>
            <p:cNvSpPr/>
            <p:nvPr/>
          </p:nvSpPr>
          <p:spPr>
            <a:xfrm>
              <a:off x="7427077" y="6229723"/>
              <a:ext cx="196887" cy="110022"/>
            </a:xfrm>
            <a:prstGeom prst="ellipse">
              <a:avLst/>
            </a:prstGeom>
            <a:solidFill>
              <a:srgbClr val="3366FF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Oval 76"/>
            <p:cNvSpPr/>
            <p:nvPr/>
          </p:nvSpPr>
          <p:spPr>
            <a:xfrm>
              <a:off x="6836417" y="6229723"/>
              <a:ext cx="196887" cy="110022"/>
            </a:xfrm>
            <a:prstGeom prst="ellipse">
              <a:avLst/>
            </a:prstGeom>
            <a:solidFill>
              <a:srgbClr val="3366FF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8" name="Title 2"/>
          <p:cNvSpPr txBox="1">
            <a:spLocks/>
          </p:cNvSpPr>
          <p:nvPr/>
        </p:nvSpPr>
        <p:spPr>
          <a:xfrm>
            <a:off x="76200" y="-51376"/>
            <a:ext cx="3657600" cy="660976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90000" lnSpcReduction="10000"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Review </a:t>
            </a:r>
            <a:r>
              <a:rPr kumimoji="0" lang="ko-KR" alt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리뷰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69" name="Picture 68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0" y="609600"/>
            <a:ext cx="9119420" cy="129706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163</TotalTime>
  <Words>168</Words>
  <Application>Microsoft Macintosh PowerPoint</Application>
  <PresentationFormat>On-screen Show (4:3)</PresentationFormat>
  <Paragraphs>69</Paragraphs>
  <Slides>9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</vt:vector>
  </TitlesOfParts>
  <Company/>
  <LinksUpToDate>false</LinksUpToDate>
  <SharedDoc>false</SharedDoc>
  <HyperlinksChanged>false</HyperlinksChanged>
  <AppVersion>12.0256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Bugbusters</dc:creator>
  <cp:lastModifiedBy>Bugbusters</cp:lastModifiedBy>
  <cp:revision>16</cp:revision>
  <cp:lastPrinted>2011-12-29T02:02:39Z</cp:lastPrinted>
  <dcterms:created xsi:type="dcterms:W3CDTF">2011-12-29T01:13:59Z</dcterms:created>
  <dcterms:modified xsi:type="dcterms:W3CDTF">2011-12-29T03:57:11Z</dcterms:modified>
</cp:coreProperties>
</file>