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docProps/core.xml" ContentType="application/vnd.openxmlformats-package.core-properties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75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2" d="100"/>
          <a:sy n="82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tableStyles" Target="tableStyles.xml"/><Relationship Id="rId14" Type="http://schemas.openxmlformats.org/officeDocument/2006/relationships/slide" Target="slides/slide13.xml"/><Relationship Id="rId23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26" Type="http://schemas.openxmlformats.org/officeDocument/2006/relationships/theme" Target="theme/theme1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15B9B-D060-164C-89DC-BDF8BE671201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B432E-E458-2543-8308-0F43852EF3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15B9B-D060-164C-89DC-BDF8BE671201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B432E-E458-2543-8308-0F43852EF3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15B9B-D060-164C-89DC-BDF8BE671201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B432E-E458-2543-8308-0F43852EF3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15B9B-D060-164C-89DC-BDF8BE671201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B432E-E458-2543-8308-0F43852EF3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15B9B-D060-164C-89DC-BDF8BE671201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B432E-E458-2543-8308-0F43852EF3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15B9B-D060-164C-89DC-BDF8BE671201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B432E-E458-2543-8308-0F43852EF3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15B9B-D060-164C-89DC-BDF8BE671201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B432E-E458-2543-8308-0F43852EF3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15B9B-D060-164C-89DC-BDF8BE671201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B432E-E458-2543-8308-0F43852EF3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15B9B-D060-164C-89DC-BDF8BE671201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B432E-E458-2543-8308-0F43852EF3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15B9B-D060-164C-89DC-BDF8BE671201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B432E-E458-2543-8308-0F43852EF3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15B9B-D060-164C-89DC-BDF8BE671201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B432E-E458-2543-8308-0F43852EF3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F15B9B-D060-164C-89DC-BDF8BE671201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B432E-E458-2543-8308-0F43852EF32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" Target="slide7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" Target="slide7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" Target="slide7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" Target="slide7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" Target="slide7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" Target="slide7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" Target="slide7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" Target="slide7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" Target="slide7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" Target="slide7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4.png"/><Relationship Id="rId4" Type="http://schemas.openxmlformats.org/officeDocument/2006/relationships/image" Target="../media/image4.png"/><Relationship Id="rId7" Type="http://schemas.openxmlformats.org/officeDocument/2006/relationships/image" Target="../media/image7.png"/><Relationship Id="rId11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6" Type="http://schemas.openxmlformats.org/officeDocument/2006/relationships/image" Target="../media/image16.png"/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0" Type="http://schemas.openxmlformats.org/officeDocument/2006/relationships/image" Target="../media/image10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2.png"/><Relationship Id="rId9" Type="http://schemas.openxmlformats.org/officeDocument/2006/relationships/image" Target="../media/image9.png"/><Relationship Id="rId3" Type="http://schemas.openxmlformats.org/officeDocument/2006/relationships/image" Target="../media/image3.png"/><Relationship Id="rId18" Type="http://schemas.openxmlformats.org/officeDocument/2006/relationships/image" Target="../media/image18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4" Type="http://schemas.openxmlformats.org/officeDocument/2006/relationships/image" Target="../media/image23.png"/><Relationship Id="rId10" Type="http://schemas.openxmlformats.org/officeDocument/2006/relationships/image" Target="../media/image29.png"/><Relationship Id="rId5" Type="http://schemas.openxmlformats.org/officeDocument/2006/relationships/image" Target="../media/image24.png"/><Relationship Id="rId7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9" Type="http://schemas.openxmlformats.org/officeDocument/2006/relationships/image" Target="../media/image28.png"/><Relationship Id="rId3" Type="http://schemas.openxmlformats.org/officeDocument/2006/relationships/image" Target="../media/image22.png"/><Relationship Id="rId6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6.png"/><Relationship Id="rId4" Type="http://schemas.openxmlformats.org/officeDocument/2006/relationships/image" Target="../media/image31.png"/><Relationship Id="rId7" Type="http://schemas.openxmlformats.org/officeDocument/2006/relationships/image" Target="../media/image34.png"/><Relationship Id="rId11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8" Type="http://schemas.openxmlformats.org/officeDocument/2006/relationships/image" Target="../media/image35.png"/><Relationship Id="rId13" Type="http://schemas.openxmlformats.org/officeDocument/2006/relationships/image" Target="../media/image25.png"/><Relationship Id="rId10" Type="http://schemas.openxmlformats.org/officeDocument/2006/relationships/image" Target="../media/image22.png"/><Relationship Id="rId5" Type="http://schemas.openxmlformats.org/officeDocument/2006/relationships/image" Target="../media/image32.png"/><Relationship Id="rId15" Type="http://schemas.openxmlformats.org/officeDocument/2006/relationships/image" Target="../media/image27.png"/><Relationship Id="rId12" Type="http://schemas.openxmlformats.org/officeDocument/2006/relationships/image" Target="../media/image24.png"/><Relationship Id="rId2" Type="http://schemas.openxmlformats.org/officeDocument/2006/relationships/image" Target="../media/image1.png"/><Relationship Id="rId9" Type="http://schemas.openxmlformats.org/officeDocument/2006/relationships/image" Target="../media/image36.png"/><Relationship Id="rId3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9.png"/><Relationship Id="rId5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7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9" Type="http://schemas.openxmlformats.org/officeDocument/2006/relationships/image" Target="../media/image28.png"/><Relationship Id="rId3" Type="http://schemas.openxmlformats.org/officeDocument/2006/relationships/image" Target="../media/image22.png"/><Relationship Id="rId6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4" Type="http://schemas.openxmlformats.org/officeDocument/2006/relationships/image" Target="../media/image23.png"/><Relationship Id="rId10" Type="http://schemas.openxmlformats.org/officeDocument/2006/relationships/image" Target="../media/image29.png"/><Relationship Id="rId5" Type="http://schemas.openxmlformats.org/officeDocument/2006/relationships/image" Target="../media/image24.png"/><Relationship Id="rId7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9" Type="http://schemas.openxmlformats.org/officeDocument/2006/relationships/image" Target="../media/image28.png"/><Relationship Id="rId3" Type="http://schemas.openxmlformats.org/officeDocument/2006/relationships/image" Target="../media/image22.png"/><Relationship Id="rId6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6.png"/><Relationship Id="rId4" Type="http://schemas.openxmlformats.org/officeDocument/2006/relationships/image" Target="../media/image31.png"/><Relationship Id="rId7" Type="http://schemas.openxmlformats.org/officeDocument/2006/relationships/image" Target="../media/image34.png"/><Relationship Id="rId11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8" Type="http://schemas.openxmlformats.org/officeDocument/2006/relationships/image" Target="../media/image35.png"/><Relationship Id="rId13" Type="http://schemas.openxmlformats.org/officeDocument/2006/relationships/image" Target="../media/image25.png"/><Relationship Id="rId10" Type="http://schemas.openxmlformats.org/officeDocument/2006/relationships/image" Target="../media/image22.png"/><Relationship Id="rId5" Type="http://schemas.openxmlformats.org/officeDocument/2006/relationships/image" Target="../media/image32.png"/><Relationship Id="rId15" Type="http://schemas.openxmlformats.org/officeDocument/2006/relationships/image" Target="../media/image27.png"/><Relationship Id="rId12" Type="http://schemas.openxmlformats.org/officeDocument/2006/relationships/image" Target="../media/image24.png"/><Relationship Id="rId2" Type="http://schemas.openxmlformats.org/officeDocument/2006/relationships/image" Target="../media/image1.png"/><Relationship Id="rId9" Type="http://schemas.openxmlformats.org/officeDocument/2006/relationships/image" Target="../media/image36.png"/><Relationship Id="rId3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14" Type="http://schemas.openxmlformats.org/officeDocument/2006/relationships/slide" Target="slide19.xml"/><Relationship Id="rId4" Type="http://schemas.openxmlformats.org/officeDocument/2006/relationships/slide" Target="slide11.xml"/><Relationship Id="rId7" Type="http://schemas.openxmlformats.org/officeDocument/2006/relationships/slide" Target="slide9.xml"/><Relationship Id="rId11" Type="http://schemas.openxmlformats.org/officeDocument/2006/relationships/slide" Target="slide1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7.xml"/><Relationship Id="rId8" Type="http://schemas.openxmlformats.org/officeDocument/2006/relationships/slide" Target="slide12.xml"/><Relationship Id="rId13" Type="http://schemas.openxmlformats.org/officeDocument/2006/relationships/slide" Target="slide16.xml"/><Relationship Id="rId10" Type="http://schemas.openxmlformats.org/officeDocument/2006/relationships/slide" Target="slide18.xml"/><Relationship Id="rId5" Type="http://schemas.openxmlformats.org/officeDocument/2006/relationships/slide" Target="slide14.xml"/><Relationship Id="rId12" Type="http://schemas.openxmlformats.org/officeDocument/2006/relationships/slide" Target="slide13.xml"/><Relationship Id="rId2" Type="http://schemas.openxmlformats.org/officeDocument/2006/relationships/image" Target="../media/image1.png"/><Relationship Id="rId9" Type="http://schemas.openxmlformats.org/officeDocument/2006/relationships/slide" Target="slide15.xml"/><Relationship Id="rId3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" Target="slide7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7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" Target="slide7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76200" y="0"/>
            <a:ext cx="44196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Accessories </a:t>
            </a:r>
            <a:r>
              <a:rPr lang="ko-KR" sz="3600" dirty="0" smtClean="0"/>
              <a:t>부속품</a:t>
            </a:r>
            <a:endParaRPr lang="en-US" sz="3600" dirty="0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457200" y="1143000"/>
            <a:ext cx="83058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5000" dirty="0" smtClean="0"/>
              <a:t>____ ____the ____ look like?</a:t>
            </a:r>
            <a:endParaRPr lang="en-US" sz="5000" dirty="0"/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762000" y="5715000"/>
            <a:ext cx="77724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5000" dirty="0" smtClean="0"/>
              <a:t>__’_  _______ and _____.</a:t>
            </a:r>
            <a:endParaRPr lang="en-US" sz="5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2362200"/>
            <a:ext cx="2933700" cy="3205339"/>
          </a:xfrm>
          <a:prstGeom prst="rect">
            <a:avLst/>
          </a:prstGeom>
        </p:spPr>
      </p:pic>
      <p:sp>
        <p:nvSpPr>
          <p:cNvPr id="12" name="Rectangle 11">
            <a:hlinkClick r:id="rId4" action="ppaction://hlinksldjump"/>
          </p:cNvPr>
          <p:cNvSpPr/>
          <p:nvPr/>
        </p:nvSpPr>
        <p:spPr>
          <a:xfrm>
            <a:off x="8458200" y="61722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76200" y="0"/>
            <a:ext cx="44196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Accessories </a:t>
            </a:r>
            <a:r>
              <a:rPr lang="ko-KR" sz="3600" dirty="0" smtClean="0"/>
              <a:t>부속품</a:t>
            </a:r>
            <a:endParaRPr lang="en-US" sz="3600" dirty="0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76200" y="838200"/>
            <a:ext cx="89154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4500" dirty="0" smtClean="0"/>
              <a:t>Which ______ does he want to wear?</a:t>
            </a:r>
            <a:endParaRPr lang="en-US" sz="4500" dirty="0"/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76200" y="5715000"/>
            <a:ext cx="90678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5000" dirty="0" smtClean="0"/>
              <a:t>He wants to ____the ____ones.</a:t>
            </a:r>
            <a:endParaRPr lang="en-US" sz="5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2300" y="2133600"/>
            <a:ext cx="3124200" cy="34290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1" name="Rectangle 10">
            <a:hlinkClick r:id="rId4" action="ppaction://hlinksldjump"/>
          </p:cNvPr>
          <p:cNvSpPr/>
          <p:nvPr/>
        </p:nvSpPr>
        <p:spPr>
          <a:xfrm>
            <a:off x="8458200" y="61722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76200" y="0"/>
            <a:ext cx="44196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Accessories </a:t>
            </a:r>
            <a:r>
              <a:rPr lang="ko-KR" sz="3600" dirty="0" smtClean="0"/>
              <a:t>부속품</a:t>
            </a:r>
            <a:endParaRPr lang="en-US" sz="3600" dirty="0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76200" y="838200"/>
            <a:ext cx="89154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4500" dirty="0" smtClean="0"/>
              <a:t>_____ ______ does he ____to wear?</a:t>
            </a:r>
            <a:endParaRPr lang="en-US" sz="4500" dirty="0"/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76200" y="5715000"/>
            <a:ext cx="90678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5000" dirty="0" smtClean="0"/>
              <a:t>__ wants to ____the ____ones.</a:t>
            </a:r>
            <a:endParaRPr lang="en-US" sz="5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2300" y="2133600"/>
            <a:ext cx="3124200" cy="34290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1" name="Rectangle 10">
            <a:hlinkClick r:id="rId4" action="ppaction://hlinksldjump"/>
          </p:cNvPr>
          <p:cNvSpPr/>
          <p:nvPr/>
        </p:nvSpPr>
        <p:spPr>
          <a:xfrm>
            <a:off x="8458200" y="61722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76200" y="0"/>
            <a:ext cx="44196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Accessories </a:t>
            </a:r>
            <a:r>
              <a:rPr lang="ko-KR" sz="3600" dirty="0" smtClean="0"/>
              <a:t>부속품</a:t>
            </a:r>
            <a:endParaRPr lang="en-US" sz="3600" dirty="0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76200" y="838200"/>
            <a:ext cx="89154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4500" dirty="0" smtClean="0"/>
              <a:t>_____ ______ ____he ____to ____?</a:t>
            </a:r>
            <a:endParaRPr lang="en-US" sz="4500" dirty="0"/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76200" y="5715000"/>
            <a:ext cx="90678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5000" dirty="0" smtClean="0"/>
              <a:t>__ _____to ____the ____ones.</a:t>
            </a:r>
            <a:endParaRPr lang="en-US" sz="5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2300" y="2133600"/>
            <a:ext cx="3124200" cy="34290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1" name="Rectangle 10">
            <a:hlinkClick r:id="rId4" action="ppaction://hlinksldjump"/>
          </p:cNvPr>
          <p:cNvSpPr/>
          <p:nvPr/>
        </p:nvSpPr>
        <p:spPr>
          <a:xfrm>
            <a:off x="8458200" y="61722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76200" y="0"/>
            <a:ext cx="44196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Accessories </a:t>
            </a:r>
            <a:r>
              <a:rPr lang="ko-KR" sz="3600" dirty="0" smtClean="0"/>
              <a:t>부속품</a:t>
            </a:r>
            <a:endParaRPr lang="en-US" sz="3600" dirty="0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76200" y="838200"/>
            <a:ext cx="89154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4500" dirty="0" smtClean="0"/>
              <a:t>Which _____ does she want to wear?</a:t>
            </a:r>
            <a:endParaRPr lang="en-US" sz="4500" dirty="0"/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76200" y="5715000"/>
            <a:ext cx="90678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5000" dirty="0" smtClean="0"/>
              <a:t>She wants to ____the ____one.</a:t>
            </a:r>
            <a:endParaRPr lang="en-US" sz="5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200" y="2133600"/>
            <a:ext cx="2438400" cy="323942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2" name="Rectangle 11">
            <a:hlinkClick r:id="rId4" action="ppaction://hlinksldjump"/>
          </p:cNvPr>
          <p:cNvSpPr/>
          <p:nvPr/>
        </p:nvSpPr>
        <p:spPr>
          <a:xfrm>
            <a:off x="8458200" y="61722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76200" y="0"/>
            <a:ext cx="44196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Accessories </a:t>
            </a:r>
            <a:r>
              <a:rPr lang="ko-KR" sz="3600" dirty="0" smtClean="0"/>
              <a:t>부속품</a:t>
            </a:r>
            <a:endParaRPr lang="en-US" sz="3600" dirty="0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76200" y="838200"/>
            <a:ext cx="89154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4500" dirty="0" smtClean="0"/>
              <a:t>_____ _____ does she want to wear?</a:t>
            </a:r>
            <a:endParaRPr lang="en-US" sz="4500" dirty="0"/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76200" y="5715000"/>
            <a:ext cx="90678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5000" dirty="0" smtClean="0"/>
              <a:t>___ wants to ____the ____one.</a:t>
            </a:r>
            <a:endParaRPr lang="en-US" sz="5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200" y="2133600"/>
            <a:ext cx="2438400" cy="323942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0" name="Rectangle 9">
            <a:hlinkClick r:id="rId4" action="ppaction://hlinksldjump"/>
          </p:cNvPr>
          <p:cNvSpPr/>
          <p:nvPr/>
        </p:nvSpPr>
        <p:spPr>
          <a:xfrm>
            <a:off x="8458200" y="61722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76200" y="0"/>
            <a:ext cx="44196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Accessories </a:t>
            </a:r>
            <a:r>
              <a:rPr lang="ko-KR" sz="3600" dirty="0" smtClean="0"/>
              <a:t>부속품</a:t>
            </a:r>
            <a:endParaRPr lang="en-US" sz="3600" dirty="0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76200" y="838200"/>
            <a:ext cx="89154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4500" dirty="0" smtClean="0"/>
              <a:t>_____ _____ ___she ____to wear?</a:t>
            </a:r>
            <a:endParaRPr lang="en-US" sz="4500" dirty="0"/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76200" y="5715000"/>
            <a:ext cx="90678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5000" dirty="0" smtClean="0"/>
              <a:t>___ _____to ____the ____one.</a:t>
            </a:r>
            <a:endParaRPr lang="en-US" sz="5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200" y="2133600"/>
            <a:ext cx="2438400" cy="323942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0" name="Rectangle 9">
            <a:hlinkClick r:id="rId4" action="ppaction://hlinksldjump"/>
          </p:cNvPr>
          <p:cNvSpPr/>
          <p:nvPr/>
        </p:nvSpPr>
        <p:spPr>
          <a:xfrm>
            <a:off x="8458200" y="61722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76200" y="0"/>
            <a:ext cx="44196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Accessories </a:t>
            </a:r>
            <a:r>
              <a:rPr lang="ko-KR" sz="3600" dirty="0" smtClean="0"/>
              <a:t>부속품</a:t>
            </a:r>
            <a:endParaRPr lang="en-US" sz="3600" dirty="0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457200" y="1143000"/>
            <a:ext cx="83058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5000" dirty="0" smtClean="0"/>
              <a:t>What do the ____ look like?</a:t>
            </a:r>
            <a:endParaRPr lang="en-US" sz="5000" dirty="0"/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838200" y="5562600"/>
            <a:ext cx="76962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5000" dirty="0" smtClean="0"/>
              <a:t>They’re _______ and round.</a:t>
            </a:r>
            <a:endParaRPr lang="en-US" sz="5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0345" y="2480432"/>
            <a:ext cx="3370910" cy="2811535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1" name="Rectangle 10">
            <a:hlinkClick r:id="rId4" action="ppaction://hlinksldjump"/>
          </p:cNvPr>
          <p:cNvSpPr/>
          <p:nvPr/>
        </p:nvSpPr>
        <p:spPr>
          <a:xfrm>
            <a:off x="8458200" y="61722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76200" y="0"/>
            <a:ext cx="44196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Accessories </a:t>
            </a:r>
            <a:r>
              <a:rPr lang="ko-KR" sz="3600" dirty="0" smtClean="0"/>
              <a:t>부속품</a:t>
            </a:r>
            <a:endParaRPr lang="en-US" sz="36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200" y="2686050"/>
            <a:ext cx="2228850" cy="2400300"/>
          </a:xfrm>
          <a:prstGeom prst="rect">
            <a:avLst/>
          </a:prstGeom>
        </p:spPr>
      </p:pic>
      <p:sp>
        <p:nvSpPr>
          <p:cNvPr id="12" name="Title 2"/>
          <p:cNvSpPr txBox="1">
            <a:spLocks/>
          </p:cNvSpPr>
          <p:nvPr/>
        </p:nvSpPr>
        <p:spPr>
          <a:xfrm>
            <a:off x="457200" y="1143000"/>
            <a:ext cx="83058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5000" dirty="0" smtClean="0"/>
              <a:t>What __the ____ look like?</a:t>
            </a:r>
            <a:endParaRPr lang="en-US" sz="5000" dirty="0"/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838200" y="5562600"/>
            <a:ext cx="76962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5000" dirty="0" smtClean="0"/>
              <a:t>They’re _______ and _____.</a:t>
            </a:r>
            <a:endParaRPr lang="en-US" sz="5000" dirty="0"/>
          </a:p>
        </p:txBody>
      </p:sp>
      <p:sp>
        <p:nvSpPr>
          <p:cNvPr id="14" name="Rectangle 13">
            <a:hlinkClick r:id="rId4" action="ppaction://hlinksldjump"/>
          </p:cNvPr>
          <p:cNvSpPr/>
          <p:nvPr/>
        </p:nvSpPr>
        <p:spPr>
          <a:xfrm>
            <a:off x="8458200" y="61722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76200" y="0"/>
            <a:ext cx="44196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Accessories </a:t>
            </a:r>
            <a:r>
              <a:rPr lang="ko-KR" sz="3600" dirty="0" smtClean="0"/>
              <a:t>부속품</a:t>
            </a:r>
            <a:endParaRPr lang="en-US" sz="3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9022" y="2613024"/>
            <a:ext cx="4699945" cy="2568575"/>
          </a:xfrm>
          <a:prstGeom prst="rect">
            <a:avLst/>
          </a:prstGeom>
        </p:spPr>
      </p:pic>
      <p:sp>
        <p:nvSpPr>
          <p:cNvPr id="12" name="Title 2"/>
          <p:cNvSpPr txBox="1">
            <a:spLocks/>
          </p:cNvSpPr>
          <p:nvPr/>
        </p:nvSpPr>
        <p:spPr>
          <a:xfrm>
            <a:off x="457200" y="1143000"/>
            <a:ext cx="83058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5000" dirty="0" smtClean="0"/>
              <a:t>What __the ____ ____ ____?</a:t>
            </a:r>
            <a:endParaRPr lang="en-US" sz="5000" dirty="0"/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838200" y="5562600"/>
            <a:ext cx="76962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5000" dirty="0" smtClean="0"/>
              <a:t>They’re _______ and _____.</a:t>
            </a:r>
            <a:endParaRPr lang="en-US" sz="5000" dirty="0"/>
          </a:p>
        </p:txBody>
      </p:sp>
      <p:sp>
        <p:nvSpPr>
          <p:cNvPr id="14" name="Rectangle 13">
            <a:hlinkClick r:id="rId4" action="ppaction://hlinksldjump"/>
          </p:cNvPr>
          <p:cNvSpPr/>
          <p:nvPr/>
        </p:nvSpPr>
        <p:spPr>
          <a:xfrm>
            <a:off x="8458200" y="61722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2837" y="1879697"/>
            <a:ext cx="1262037" cy="185410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7763" y="1879697"/>
            <a:ext cx="1262037" cy="185410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38363" y="1905000"/>
            <a:ext cx="1262037" cy="185410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76563" y="1905000"/>
            <a:ext cx="1262037" cy="185410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43363" y="1905000"/>
            <a:ext cx="1262037" cy="185410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81563" y="1905000"/>
            <a:ext cx="1262037" cy="185410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00750" y="3352800"/>
            <a:ext cx="2914650" cy="14478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43600" y="1809750"/>
            <a:ext cx="3023420" cy="1543050"/>
          </a:xfrm>
          <a:prstGeom prst="rect">
            <a:avLst/>
          </a:prstGeom>
        </p:spPr>
      </p:pic>
      <p:grpSp>
        <p:nvGrpSpPr>
          <p:cNvPr id="11" name="Group 22"/>
          <p:cNvGrpSpPr/>
          <p:nvPr/>
        </p:nvGrpSpPr>
        <p:grpSpPr>
          <a:xfrm>
            <a:off x="0" y="685800"/>
            <a:ext cx="9067800" cy="1143000"/>
            <a:chOff x="76200" y="4114800"/>
            <a:chExt cx="9067800" cy="1143000"/>
          </a:xfrm>
        </p:grpSpPr>
        <p:sp>
          <p:nvSpPr>
            <p:cNvPr id="24" name="Rectangle 23"/>
            <p:cNvSpPr/>
            <p:nvPr/>
          </p:nvSpPr>
          <p:spPr>
            <a:xfrm>
              <a:off x="76200" y="4114800"/>
              <a:ext cx="9067800" cy="1143000"/>
            </a:xfrm>
            <a:prstGeom prst="rect">
              <a:avLst/>
            </a:prstGeom>
            <a:solidFill>
              <a:srgbClr val="F7EFC0"/>
            </a:solidFill>
            <a:ln w="57150" cap="flat" cmpd="sng" algn="ctr">
              <a:solidFill>
                <a:srgbClr val="7B9B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28600" y="4343400"/>
              <a:ext cx="1066800" cy="457200"/>
            </a:xfrm>
            <a:prstGeom prst="rect">
              <a:avLst/>
            </a:prstGeom>
            <a:solidFill>
              <a:srgbClr val="F7EFC0"/>
            </a:solidFill>
            <a:ln>
              <a:solidFill>
                <a:srgbClr val="F7EFC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00000"/>
                  </a:solidFill>
                </a:rPr>
                <a:t>Does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514600" y="4343400"/>
              <a:ext cx="2514600" cy="457200"/>
            </a:xfrm>
            <a:prstGeom prst="rect">
              <a:avLst/>
            </a:prstGeom>
            <a:solidFill>
              <a:srgbClr val="F7EFC0"/>
            </a:solidFill>
            <a:ln>
              <a:solidFill>
                <a:srgbClr val="F7EFC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>
                  <a:solidFill>
                    <a:schemeClr val="tx1"/>
                  </a:solidFill>
                </a:rPr>
                <a:t>h</a:t>
              </a:r>
              <a:r>
                <a:rPr lang="en-US" dirty="0" smtClean="0">
                  <a:solidFill>
                    <a:schemeClr val="tx1"/>
                  </a:solidFill>
                </a:rPr>
                <a:t>ave  </a:t>
              </a:r>
              <a:r>
                <a:rPr lang="en-US" dirty="0" smtClean="0">
                  <a:solidFill>
                    <a:srgbClr val="FF0000"/>
                  </a:solidFill>
                </a:rPr>
                <a:t>short</a:t>
              </a:r>
              <a:r>
                <a:rPr lang="en-US" dirty="0" smtClean="0">
                  <a:solidFill>
                    <a:schemeClr val="tx1"/>
                  </a:solidFill>
                </a:rPr>
                <a:t>, </a:t>
              </a:r>
              <a:r>
                <a:rPr lang="en-US" dirty="0" smtClean="0">
                  <a:solidFill>
                    <a:srgbClr val="FF0000"/>
                  </a:solidFill>
                </a:rPr>
                <a:t>black hair</a:t>
              </a:r>
              <a:r>
                <a:rPr lang="en-US" dirty="0" smtClean="0">
                  <a:solidFill>
                    <a:schemeClr val="tx1"/>
                  </a:solidFill>
                </a:rPr>
                <a:t>?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12" name="Group 37"/>
            <p:cNvGrpSpPr/>
            <p:nvPr/>
          </p:nvGrpSpPr>
          <p:grpSpPr>
            <a:xfrm>
              <a:off x="1295400" y="4267200"/>
              <a:ext cx="1219200" cy="686594"/>
              <a:chOff x="1295400" y="4267200"/>
              <a:chExt cx="1219200" cy="686594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1295400" y="4267200"/>
                <a:ext cx="1219200" cy="685800"/>
              </a:xfrm>
              <a:prstGeom prst="rect">
                <a:avLst/>
              </a:prstGeom>
              <a:solidFill>
                <a:srgbClr val="F7EFC0"/>
              </a:solidFill>
              <a:ln>
                <a:solidFill>
                  <a:srgbClr val="F7EFC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rgbClr val="000000"/>
                    </a:solidFill>
                  </a:rPr>
                  <a:t>h</a:t>
                </a:r>
                <a:r>
                  <a:rPr lang="en-US" dirty="0" smtClean="0">
                    <a:solidFill>
                      <a:srgbClr val="000000"/>
                    </a:solidFill>
                  </a:rPr>
                  <a:t>e</a:t>
                </a:r>
              </a:p>
              <a:p>
                <a:pPr algn="ctr"/>
                <a:r>
                  <a:rPr lang="en-US" dirty="0" smtClean="0">
                    <a:solidFill>
                      <a:srgbClr val="000000"/>
                    </a:solidFill>
                  </a:rPr>
                  <a:t>she</a:t>
                </a:r>
                <a:endParaRPr lang="en-US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36" name="Straight Connector 35"/>
              <p:cNvCxnSpPr/>
              <p:nvPr/>
            </p:nvCxnSpPr>
            <p:spPr>
              <a:xfrm rot="5400000">
                <a:off x="1295400" y="4648200"/>
                <a:ext cx="60960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rot="5400000">
                <a:off x="1904206" y="4647406"/>
                <a:ext cx="60960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46"/>
            <p:cNvGrpSpPr/>
            <p:nvPr/>
          </p:nvGrpSpPr>
          <p:grpSpPr>
            <a:xfrm>
              <a:off x="5638800" y="4266406"/>
              <a:ext cx="2514600" cy="686594"/>
              <a:chOff x="5410200" y="4191000"/>
              <a:chExt cx="2514600" cy="686594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5410200" y="4267200"/>
                <a:ext cx="533400" cy="457200"/>
              </a:xfrm>
              <a:prstGeom prst="rect">
                <a:avLst/>
              </a:prstGeom>
              <a:solidFill>
                <a:srgbClr val="F7EFC0"/>
              </a:solidFill>
              <a:ln>
                <a:solidFill>
                  <a:srgbClr val="F7EFC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dirty="0" smtClean="0">
                    <a:solidFill>
                      <a:schemeClr val="tx1"/>
                    </a:solidFill>
                  </a:rPr>
                  <a:t>Yes</a:t>
                </a:r>
              </a:p>
              <a:p>
                <a:r>
                  <a:rPr lang="en-US" dirty="0" smtClean="0">
                    <a:solidFill>
                      <a:schemeClr val="tx1"/>
                    </a:solidFill>
                  </a:rPr>
                  <a:t>No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4" name="Group 38"/>
              <p:cNvGrpSpPr/>
              <p:nvPr/>
            </p:nvGrpSpPr>
            <p:grpSpPr>
              <a:xfrm>
                <a:off x="5791200" y="4191000"/>
                <a:ext cx="1219200" cy="686594"/>
                <a:chOff x="1295400" y="4267200"/>
                <a:chExt cx="1219200" cy="686594"/>
              </a:xfrm>
            </p:grpSpPr>
            <p:sp>
              <p:nvSpPr>
                <p:cNvPr id="32" name="Rectangle 31"/>
                <p:cNvSpPr/>
                <p:nvPr/>
              </p:nvSpPr>
              <p:spPr>
                <a:xfrm>
                  <a:off x="1295400" y="4267200"/>
                  <a:ext cx="1219200" cy="685800"/>
                </a:xfrm>
                <a:prstGeom prst="rect">
                  <a:avLst/>
                </a:prstGeom>
                <a:solidFill>
                  <a:srgbClr val="F7EFC0"/>
                </a:solidFill>
                <a:ln>
                  <a:solidFill>
                    <a:srgbClr val="F7EFC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srgbClr val="000000"/>
                      </a:solidFill>
                    </a:rPr>
                    <a:t>h</a:t>
                  </a:r>
                  <a:r>
                    <a:rPr lang="en-US" dirty="0" smtClean="0">
                      <a:solidFill>
                        <a:srgbClr val="000000"/>
                      </a:solidFill>
                    </a:rPr>
                    <a:t>e</a:t>
                  </a:r>
                </a:p>
                <a:p>
                  <a:pPr algn="ctr"/>
                  <a:r>
                    <a:rPr lang="en-US" dirty="0" smtClean="0">
                      <a:solidFill>
                        <a:srgbClr val="000000"/>
                      </a:solidFill>
                    </a:rPr>
                    <a:t>she</a:t>
                  </a:r>
                  <a:endParaRPr lang="en-US" dirty="0">
                    <a:solidFill>
                      <a:srgbClr val="000000"/>
                    </a:solidFill>
                  </a:endParaRPr>
                </a:p>
              </p:txBody>
            </p:sp>
            <p:cxnSp>
              <p:nvCxnSpPr>
                <p:cNvPr id="33" name="Straight Connector 32"/>
                <p:cNvCxnSpPr/>
                <p:nvPr/>
              </p:nvCxnSpPr>
              <p:spPr>
                <a:xfrm rot="5400000">
                  <a:off x="1295400" y="4648200"/>
                  <a:ext cx="609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 rot="5400000">
                  <a:off x="1904206" y="4647406"/>
                  <a:ext cx="609600" cy="1588"/>
                </a:xfrm>
                <a:prstGeom prst="line">
                  <a:avLst/>
                </a:prstGeom>
                <a:ln w="635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1" name="Rectangle 30"/>
              <p:cNvSpPr/>
              <p:nvPr/>
            </p:nvSpPr>
            <p:spPr>
              <a:xfrm>
                <a:off x="6705600" y="4191000"/>
                <a:ext cx="1219200" cy="685800"/>
              </a:xfrm>
              <a:prstGeom prst="rect">
                <a:avLst/>
              </a:prstGeom>
              <a:solidFill>
                <a:srgbClr val="F7EFC0"/>
              </a:solidFill>
              <a:ln>
                <a:solidFill>
                  <a:srgbClr val="F7EFC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rgbClr val="000000"/>
                    </a:solidFill>
                  </a:rPr>
                  <a:t>does.</a:t>
                </a:r>
              </a:p>
              <a:p>
                <a:pPr algn="ctr"/>
                <a:r>
                  <a:rPr lang="en-US" dirty="0" smtClean="0">
                    <a:solidFill>
                      <a:srgbClr val="000000"/>
                    </a:solidFill>
                  </a:rPr>
                  <a:t>doesn’t.</a:t>
                </a:r>
                <a:endParaRPr lang="en-US" dirty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5" name="Group 37"/>
          <p:cNvGrpSpPr/>
          <p:nvPr/>
        </p:nvGrpSpPr>
        <p:grpSpPr>
          <a:xfrm>
            <a:off x="6076950" y="4800600"/>
            <a:ext cx="2838450" cy="1600200"/>
            <a:chOff x="5848350" y="3544570"/>
            <a:chExt cx="3295650" cy="2856230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848350" y="3544570"/>
              <a:ext cx="3295650" cy="2856230"/>
            </a:xfrm>
            <a:prstGeom prst="rect">
              <a:avLst/>
            </a:prstGeom>
          </p:spPr>
        </p:pic>
        <p:grpSp>
          <p:nvGrpSpPr>
            <p:cNvPr id="16" name="Group 23"/>
            <p:cNvGrpSpPr/>
            <p:nvPr/>
          </p:nvGrpSpPr>
          <p:grpSpPr>
            <a:xfrm>
              <a:off x="6553200" y="4451820"/>
              <a:ext cx="914400" cy="196380"/>
              <a:chOff x="6553200" y="4451820"/>
              <a:chExt cx="914400" cy="196380"/>
            </a:xfrm>
          </p:grpSpPr>
          <p:sp>
            <p:nvSpPr>
              <p:cNvPr id="46" name="Oval 45"/>
              <p:cNvSpPr/>
              <p:nvPr/>
            </p:nvSpPr>
            <p:spPr>
              <a:xfrm>
                <a:off x="7239000" y="4451820"/>
                <a:ext cx="228600" cy="196380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6553200" y="4451820"/>
                <a:ext cx="228600" cy="196380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" name="Group 24"/>
            <p:cNvGrpSpPr/>
            <p:nvPr/>
          </p:nvGrpSpPr>
          <p:grpSpPr>
            <a:xfrm>
              <a:off x="6553200" y="5137620"/>
              <a:ext cx="914400" cy="196380"/>
              <a:chOff x="6553200" y="4451820"/>
              <a:chExt cx="914400" cy="196380"/>
            </a:xfrm>
          </p:grpSpPr>
          <p:sp>
            <p:nvSpPr>
              <p:cNvPr id="44" name="Oval 43"/>
              <p:cNvSpPr/>
              <p:nvPr/>
            </p:nvSpPr>
            <p:spPr>
              <a:xfrm>
                <a:off x="7239000" y="4451820"/>
                <a:ext cx="228600" cy="196380"/>
              </a:xfrm>
              <a:prstGeom prst="ellipse">
                <a:avLst/>
              </a:prstGeom>
              <a:solidFill>
                <a:srgbClr val="008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6553200" y="4451820"/>
                <a:ext cx="228600" cy="196380"/>
              </a:xfrm>
              <a:prstGeom prst="ellipse">
                <a:avLst/>
              </a:prstGeom>
              <a:solidFill>
                <a:srgbClr val="008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2" name="Oval 41"/>
            <p:cNvSpPr/>
            <p:nvPr/>
          </p:nvSpPr>
          <p:spPr>
            <a:xfrm>
              <a:off x="7239000" y="5823420"/>
              <a:ext cx="228600" cy="196380"/>
            </a:xfrm>
            <a:prstGeom prst="ellipse">
              <a:avLst/>
            </a:prstGeom>
            <a:solidFill>
              <a:srgbClr val="3366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6553200" y="5823420"/>
              <a:ext cx="228600" cy="196380"/>
            </a:xfrm>
            <a:prstGeom prst="ellipse">
              <a:avLst/>
            </a:prstGeom>
            <a:solidFill>
              <a:srgbClr val="3366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8" name="Picture 4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4127214"/>
            <a:ext cx="1351764" cy="1587786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90600" y="4127214"/>
            <a:ext cx="1351764" cy="1587786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057400" y="4114800"/>
            <a:ext cx="1351764" cy="1587786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086100" y="4142874"/>
            <a:ext cx="1257300" cy="1588168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962400" y="4114800"/>
            <a:ext cx="1257300" cy="1588168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029200" y="4126832"/>
            <a:ext cx="1257300" cy="1588168"/>
          </a:xfrm>
          <a:prstGeom prst="rect">
            <a:avLst/>
          </a:prstGeom>
        </p:spPr>
      </p:pic>
      <p:grpSp>
        <p:nvGrpSpPr>
          <p:cNvPr id="18" name="Group 58"/>
          <p:cNvGrpSpPr/>
          <p:nvPr/>
        </p:nvGrpSpPr>
        <p:grpSpPr>
          <a:xfrm>
            <a:off x="2209800" y="5791200"/>
            <a:ext cx="787547" cy="110022"/>
            <a:chOff x="228600" y="5461286"/>
            <a:chExt cx="787547" cy="110022"/>
          </a:xfrm>
        </p:grpSpPr>
        <p:sp>
          <p:nvSpPr>
            <p:cNvPr id="57" name="Oval 56"/>
            <p:cNvSpPr/>
            <p:nvPr/>
          </p:nvSpPr>
          <p:spPr>
            <a:xfrm>
              <a:off x="819260" y="5461286"/>
              <a:ext cx="196887" cy="11002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/>
            <p:nvPr/>
          </p:nvSpPr>
          <p:spPr>
            <a:xfrm>
              <a:off x="228600" y="5461286"/>
              <a:ext cx="196887" cy="11002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59"/>
          <p:cNvGrpSpPr/>
          <p:nvPr/>
        </p:nvGrpSpPr>
        <p:grpSpPr>
          <a:xfrm>
            <a:off x="355453" y="5833578"/>
            <a:ext cx="787547" cy="110022"/>
            <a:chOff x="228600" y="5461286"/>
            <a:chExt cx="787547" cy="110022"/>
          </a:xfrm>
        </p:grpSpPr>
        <p:sp>
          <p:nvSpPr>
            <p:cNvPr id="61" name="Oval 60"/>
            <p:cNvSpPr/>
            <p:nvPr/>
          </p:nvSpPr>
          <p:spPr>
            <a:xfrm>
              <a:off x="819260" y="5461286"/>
              <a:ext cx="196887" cy="11002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228600" y="5461286"/>
              <a:ext cx="196887" cy="11002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62"/>
          <p:cNvGrpSpPr/>
          <p:nvPr/>
        </p:nvGrpSpPr>
        <p:grpSpPr>
          <a:xfrm>
            <a:off x="5156053" y="5715000"/>
            <a:ext cx="787547" cy="110022"/>
            <a:chOff x="228600" y="5461286"/>
            <a:chExt cx="787547" cy="110022"/>
          </a:xfrm>
        </p:grpSpPr>
        <p:sp>
          <p:nvSpPr>
            <p:cNvPr id="64" name="Oval 63"/>
            <p:cNvSpPr/>
            <p:nvPr/>
          </p:nvSpPr>
          <p:spPr>
            <a:xfrm>
              <a:off x="819260" y="5461286"/>
              <a:ext cx="196887" cy="11002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>
              <a:off x="228600" y="5461286"/>
              <a:ext cx="196887" cy="11002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67"/>
          <p:cNvGrpSpPr/>
          <p:nvPr/>
        </p:nvGrpSpPr>
        <p:grpSpPr>
          <a:xfrm>
            <a:off x="4876800" y="3581400"/>
            <a:ext cx="787547" cy="110022"/>
            <a:chOff x="6836417" y="5845505"/>
            <a:chExt cx="787547" cy="110022"/>
          </a:xfrm>
        </p:grpSpPr>
        <p:sp>
          <p:nvSpPr>
            <p:cNvPr id="66" name="Oval 65"/>
            <p:cNvSpPr/>
            <p:nvPr/>
          </p:nvSpPr>
          <p:spPr>
            <a:xfrm>
              <a:off x="7427077" y="5845505"/>
              <a:ext cx="196887" cy="110022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/>
            <p:nvPr/>
          </p:nvSpPr>
          <p:spPr>
            <a:xfrm>
              <a:off x="6836417" y="5845505"/>
              <a:ext cx="196887" cy="110022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68"/>
          <p:cNvGrpSpPr/>
          <p:nvPr/>
        </p:nvGrpSpPr>
        <p:grpSpPr>
          <a:xfrm>
            <a:off x="2971800" y="3581400"/>
            <a:ext cx="787547" cy="110022"/>
            <a:chOff x="6836417" y="5845505"/>
            <a:chExt cx="787547" cy="110022"/>
          </a:xfrm>
        </p:grpSpPr>
        <p:sp>
          <p:nvSpPr>
            <p:cNvPr id="70" name="Oval 69"/>
            <p:cNvSpPr/>
            <p:nvPr/>
          </p:nvSpPr>
          <p:spPr>
            <a:xfrm>
              <a:off x="7427077" y="5845505"/>
              <a:ext cx="196887" cy="110022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/>
            <p:cNvSpPr/>
            <p:nvPr/>
          </p:nvSpPr>
          <p:spPr>
            <a:xfrm>
              <a:off x="6836417" y="5845505"/>
              <a:ext cx="196887" cy="110022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73"/>
          <p:cNvGrpSpPr/>
          <p:nvPr/>
        </p:nvGrpSpPr>
        <p:grpSpPr>
          <a:xfrm>
            <a:off x="990600" y="3581400"/>
            <a:ext cx="787547" cy="110022"/>
            <a:chOff x="6836417" y="6229723"/>
            <a:chExt cx="787547" cy="110022"/>
          </a:xfrm>
        </p:grpSpPr>
        <p:sp>
          <p:nvSpPr>
            <p:cNvPr id="72" name="Oval 71"/>
            <p:cNvSpPr/>
            <p:nvPr/>
          </p:nvSpPr>
          <p:spPr>
            <a:xfrm>
              <a:off x="7427077" y="6229723"/>
              <a:ext cx="196887" cy="110022"/>
            </a:xfrm>
            <a:prstGeom prst="ellipse">
              <a:avLst/>
            </a:prstGeom>
            <a:solidFill>
              <a:srgbClr val="3366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>
              <a:off x="6836417" y="6229723"/>
              <a:ext cx="196887" cy="110022"/>
            </a:xfrm>
            <a:prstGeom prst="ellipse">
              <a:avLst/>
            </a:prstGeom>
            <a:solidFill>
              <a:srgbClr val="3366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Group 74"/>
          <p:cNvGrpSpPr/>
          <p:nvPr/>
        </p:nvGrpSpPr>
        <p:grpSpPr>
          <a:xfrm>
            <a:off x="4165453" y="5791200"/>
            <a:ext cx="787547" cy="110022"/>
            <a:chOff x="6836417" y="6229723"/>
            <a:chExt cx="787547" cy="110022"/>
          </a:xfrm>
        </p:grpSpPr>
        <p:sp>
          <p:nvSpPr>
            <p:cNvPr id="76" name="Oval 75"/>
            <p:cNvSpPr/>
            <p:nvPr/>
          </p:nvSpPr>
          <p:spPr>
            <a:xfrm>
              <a:off x="7427077" y="6229723"/>
              <a:ext cx="196887" cy="110022"/>
            </a:xfrm>
            <a:prstGeom prst="ellipse">
              <a:avLst/>
            </a:prstGeom>
            <a:solidFill>
              <a:srgbClr val="3366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/>
          </p:nvSpPr>
          <p:spPr>
            <a:xfrm>
              <a:off x="6836417" y="6229723"/>
              <a:ext cx="196887" cy="110022"/>
            </a:xfrm>
            <a:prstGeom prst="ellipse">
              <a:avLst/>
            </a:prstGeom>
            <a:solidFill>
              <a:srgbClr val="3366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8" name="Title 2"/>
          <p:cNvSpPr txBox="1">
            <a:spLocks/>
          </p:cNvSpPr>
          <p:nvPr/>
        </p:nvSpPr>
        <p:spPr>
          <a:xfrm>
            <a:off x="76200" y="-51376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609600"/>
            <a:ext cx="9119420" cy="12970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8110" y="4263746"/>
            <a:ext cx="1465910" cy="122265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90" y="5562600"/>
            <a:ext cx="1465910" cy="122265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9690" y="4339946"/>
            <a:ext cx="1465910" cy="122265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58290" y="5562600"/>
            <a:ext cx="1465910" cy="122265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71800" y="4339946"/>
            <a:ext cx="1465910" cy="122265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24200" y="5550382"/>
            <a:ext cx="1465910" cy="122265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4" name="Group 18"/>
          <p:cNvGrpSpPr/>
          <p:nvPr/>
        </p:nvGrpSpPr>
        <p:grpSpPr>
          <a:xfrm>
            <a:off x="4648200" y="4419600"/>
            <a:ext cx="1752600" cy="1143000"/>
            <a:chOff x="4800600" y="2438400"/>
            <a:chExt cx="2057400" cy="2362200"/>
          </a:xfrm>
        </p:grpSpPr>
        <p:sp>
          <p:nvSpPr>
            <p:cNvPr id="14" name="Rectangle 13"/>
            <p:cNvSpPr/>
            <p:nvPr/>
          </p:nvSpPr>
          <p:spPr>
            <a:xfrm>
              <a:off x="4800600" y="2438400"/>
              <a:ext cx="2057400" cy="2362200"/>
            </a:xfrm>
            <a:prstGeom prst="rect">
              <a:avLst/>
            </a:prstGeom>
            <a:solidFill>
              <a:srgbClr val="F7EFC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</a:rPr>
                <a:t>Long       Short</a:t>
              </a:r>
              <a:endParaRPr lang="en-US" sz="2000" b="1" dirty="0">
                <a:solidFill>
                  <a:schemeClr val="tx1"/>
                </a:solidFill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5400000">
              <a:off x="4306490" y="3544410"/>
              <a:ext cx="1904210" cy="186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>
              <a:off x="5799534" y="3970734"/>
              <a:ext cx="104854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32"/>
          <p:cNvGrpSpPr/>
          <p:nvPr/>
        </p:nvGrpSpPr>
        <p:grpSpPr>
          <a:xfrm>
            <a:off x="4648200" y="5638800"/>
            <a:ext cx="1752600" cy="1143000"/>
            <a:chOff x="6705600" y="4038600"/>
            <a:chExt cx="2057400" cy="2362200"/>
          </a:xfrm>
        </p:grpSpPr>
        <p:grpSp>
          <p:nvGrpSpPr>
            <p:cNvPr id="18" name="Group 19"/>
            <p:cNvGrpSpPr/>
            <p:nvPr/>
          </p:nvGrpSpPr>
          <p:grpSpPr>
            <a:xfrm>
              <a:off x="6705600" y="4038600"/>
              <a:ext cx="2057400" cy="2362200"/>
              <a:chOff x="4800600" y="2438400"/>
              <a:chExt cx="2057400" cy="2362200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4800600" y="2438400"/>
                <a:ext cx="2057400" cy="2362200"/>
              </a:xfrm>
              <a:prstGeom prst="rect">
                <a:avLst/>
              </a:prstGeom>
              <a:solidFill>
                <a:srgbClr val="F7EF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en-US" sz="2000" b="1" dirty="0" smtClean="0">
                    <a:solidFill>
                      <a:schemeClr val="tx1"/>
                    </a:solidFill>
                  </a:rPr>
                  <a:t>Fat            Thin</a:t>
                </a:r>
                <a:endParaRPr lang="en-US" sz="2000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 rot="5400000">
                <a:off x="4626534" y="3541971"/>
                <a:ext cx="1264124" cy="1864"/>
              </a:xfrm>
              <a:prstGeom prst="line">
                <a:avLst/>
              </a:prstGeom>
              <a:ln w="5080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" name="Straight Connector 23"/>
            <p:cNvCxnSpPr/>
            <p:nvPr/>
          </p:nvCxnSpPr>
          <p:spPr>
            <a:xfrm rot="5400000">
              <a:off x="7276305" y="5142706"/>
              <a:ext cx="19050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" name="Picture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625" y="685800"/>
            <a:ext cx="9096375" cy="1041641"/>
          </a:xfrm>
          <a:prstGeom prst="rect">
            <a:avLst/>
          </a:prstGeom>
        </p:spPr>
      </p:pic>
      <p:grpSp>
        <p:nvGrpSpPr>
          <p:cNvPr id="19" name="Group 31"/>
          <p:cNvGrpSpPr/>
          <p:nvPr/>
        </p:nvGrpSpPr>
        <p:grpSpPr>
          <a:xfrm>
            <a:off x="6096000" y="5554227"/>
            <a:ext cx="1981200" cy="617973"/>
            <a:chOff x="6781801" y="3556841"/>
            <a:chExt cx="2325757" cy="1277144"/>
          </a:xfrm>
        </p:grpSpPr>
        <p:sp>
          <p:nvSpPr>
            <p:cNvPr id="28" name="Rectangle 27"/>
            <p:cNvSpPr/>
            <p:nvPr/>
          </p:nvSpPr>
          <p:spPr>
            <a:xfrm>
              <a:off x="6781801" y="3556841"/>
              <a:ext cx="2325757" cy="1277144"/>
            </a:xfrm>
            <a:prstGeom prst="rect">
              <a:avLst/>
            </a:prstGeom>
            <a:solidFill>
              <a:srgbClr val="F7EF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</a:rPr>
                <a:t>Round   Square</a:t>
              </a:r>
              <a:endParaRPr lang="en-US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7010400" y="3714750"/>
              <a:ext cx="609600" cy="55245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8001000" y="3600450"/>
              <a:ext cx="685800" cy="66675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4" name="Picture 3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92459" y="1752600"/>
            <a:ext cx="5503741" cy="251114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35" name="Rectangle 34"/>
          <p:cNvSpPr/>
          <p:nvPr/>
        </p:nvSpPr>
        <p:spPr>
          <a:xfrm>
            <a:off x="6400800" y="4953000"/>
            <a:ext cx="1492250" cy="533400"/>
          </a:xfrm>
          <a:prstGeom prst="rect">
            <a:avLst/>
          </a:prstGeom>
          <a:solidFill>
            <a:srgbClr val="F7EFC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New   Old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32" name="Title 2"/>
          <p:cNvSpPr txBox="1">
            <a:spLocks/>
          </p:cNvSpPr>
          <p:nvPr/>
        </p:nvSpPr>
        <p:spPr>
          <a:xfrm>
            <a:off x="0" y="24824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3" name="Title 2"/>
          <p:cNvSpPr txBox="1">
            <a:spLocks/>
          </p:cNvSpPr>
          <p:nvPr/>
        </p:nvSpPr>
        <p:spPr>
          <a:xfrm>
            <a:off x="4724400" y="0"/>
            <a:ext cx="44196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Accessories </a:t>
            </a:r>
            <a:r>
              <a:rPr lang="ko-KR" sz="3600" dirty="0" smtClean="0"/>
              <a:t>부속품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4" name="Group 18"/>
          <p:cNvGrpSpPr/>
          <p:nvPr/>
        </p:nvGrpSpPr>
        <p:grpSpPr>
          <a:xfrm>
            <a:off x="76200" y="5712542"/>
            <a:ext cx="1752600" cy="1143000"/>
            <a:chOff x="4800600" y="2438400"/>
            <a:chExt cx="2057400" cy="2362200"/>
          </a:xfrm>
        </p:grpSpPr>
        <p:sp>
          <p:nvSpPr>
            <p:cNvPr id="14" name="Rectangle 13"/>
            <p:cNvSpPr/>
            <p:nvPr/>
          </p:nvSpPr>
          <p:spPr>
            <a:xfrm>
              <a:off x="4800600" y="2438400"/>
              <a:ext cx="2057400" cy="2362200"/>
            </a:xfrm>
            <a:prstGeom prst="rect">
              <a:avLst/>
            </a:prstGeom>
            <a:solidFill>
              <a:srgbClr val="F7EFC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</a:rPr>
                <a:t>Long       Short</a:t>
              </a:r>
              <a:endParaRPr lang="en-US" sz="2000" b="1" dirty="0">
                <a:solidFill>
                  <a:schemeClr val="tx1"/>
                </a:solidFill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5400000">
              <a:off x="4306490" y="3544410"/>
              <a:ext cx="1904210" cy="186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>
              <a:off x="5799534" y="3970734"/>
              <a:ext cx="104854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32"/>
          <p:cNvGrpSpPr/>
          <p:nvPr/>
        </p:nvGrpSpPr>
        <p:grpSpPr>
          <a:xfrm>
            <a:off x="2057400" y="5715000"/>
            <a:ext cx="1752600" cy="1143000"/>
            <a:chOff x="6705600" y="4038600"/>
            <a:chExt cx="2057400" cy="2362200"/>
          </a:xfrm>
        </p:grpSpPr>
        <p:grpSp>
          <p:nvGrpSpPr>
            <p:cNvPr id="7" name="Group 19"/>
            <p:cNvGrpSpPr/>
            <p:nvPr/>
          </p:nvGrpSpPr>
          <p:grpSpPr>
            <a:xfrm>
              <a:off x="6705600" y="4038600"/>
              <a:ext cx="2057400" cy="2362200"/>
              <a:chOff x="4800600" y="2438400"/>
              <a:chExt cx="2057400" cy="2362200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4800600" y="2438400"/>
                <a:ext cx="2057400" cy="2362200"/>
              </a:xfrm>
              <a:prstGeom prst="rect">
                <a:avLst/>
              </a:prstGeom>
              <a:solidFill>
                <a:srgbClr val="F7EF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en-US" sz="2000" b="1" dirty="0" smtClean="0">
                    <a:solidFill>
                      <a:schemeClr val="tx1"/>
                    </a:solidFill>
                  </a:rPr>
                  <a:t>Fat            Thin</a:t>
                </a:r>
                <a:endParaRPr lang="en-US" sz="2000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 rot="5400000">
                <a:off x="4626534" y="3541971"/>
                <a:ext cx="1264124" cy="1864"/>
              </a:xfrm>
              <a:prstGeom prst="line">
                <a:avLst/>
              </a:prstGeom>
              <a:ln w="5080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" name="Straight Connector 23"/>
            <p:cNvCxnSpPr/>
            <p:nvPr/>
          </p:nvCxnSpPr>
          <p:spPr>
            <a:xfrm rot="5400000">
              <a:off x="7276305" y="5142706"/>
              <a:ext cx="19050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itle 2"/>
          <p:cNvSpPr txBox="1">
            <a:spLocks/>
          </p:cNvSpPr>
          <p:nvPr/>
        </p:nvSpPr>
        <p:spPr>
          <a:xfrm>
            <a:off x="4724400" y="0"/>
            <a:ext cx="44196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Accessories </a:t>
            </a:r>
            <a:r>
              <a:rPr lang="ko-KR" sz="3600" dirty="0" smtClean="0"/>
              <a:t>부속품</a:t>
            </a:r>
            <a:endParaRPr lang="en-US" sz="3600" dirty="0"/>
          </a:p>
        </p:txBody>
      </p:sp>
      <p:grpSp>
        <p:nvGrpSpPr>
          <p:cNvPr id="8" name="Group 31"/>
          <p:cNvGrpSpPr/>
          <p:nvPr/>
        </p:nvGrpSpPr>
        <p:grpSpPr>
          <a:xfrm>
            <a:off x="3810000" y="6172200"/>
            <a:ext cx="1981200" cy="617973"/>
            <a:chOff x="6781801" y="3556841"/>
            <a:chExt cx="2325757" cy="1277144"/>
          </a:xfrm>
        </p:grpSpPr>
        <p:sp>
          <p:nvSpPr>
            <p:cNvPr id="28" name="Rectangle 27"/>
            <p:cNvSpPr/>
            <p:nvPr/>
          </p:nvSpPr>
          <p:spPr>
            <a:xfrm>
              <a:off x="6781801" y="3556841"/>
              <a:ext cx="2325757" cy="1277144"/>
            </a:xfrm>
            <a:prstGeom prst="rect">
              <a:avLst/>
            </a:prstGeom>
            <a:solidFill>
              <a:srgbClr val="F7EF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</a:rPr>
                <a:t>Round   Square</a:t>
              </a:r>
              <a:endParaRPr lang="en-US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7010400" y="3714750"/>
              <a:ext cx="609600" cy="55245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8001000" y="3600450"/>
              <a:ext cx="685800" cy="66675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3962400" y="5638800"/>
            <a:ext cx="1492250" cy="533400"/>
          </a:xfrm>
          <a:prstGeom prst="rect">
            <a:avLst/>
          </a:prstGeom>
          <a:solidFill>
            <a:srgbClr val="F7EFC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New   Old</a:t>
            </a:r>
            <a:endParaRPr lang="en-US" sz="2000" b="1" dirty="0">
              <a:solidFill>
                <a:schemeClr val="tx1"/>
              </a:solidFill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3"/>
          <a:srcRect b="13373"/>
          <a:stretch>
            <a:fillRect/>
          </a:stretch>
        </p:blipFill>
        <p:spPr>
          <a:xfrm>
            <a:off x="-18110" y="685800"/>
            <a:ext cx="9162110" cy="178060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2524125"/>
            <a:ext cx="1314450" cy="17462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0200" y="2524125"/>
            <a:ext cx="1314450" cy="17462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24200" y="2524125"/>
            <a:ext cx="1314450" cy="17462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48200" y="2524125"/>
            <a:ext cx="1314450" cy="17462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53150" y="2524125"/>
            <a:ext cx="1314450" cy="17462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77150" y="2524125"/>
            <a:ext cx="1314450" cy="17462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18110" y="4263746"/>
            <a:ext cx="1465910" cy="122265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24021" y="4339946"/>
            <a:ext cx="1465910" cy="122265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429690" y="4339946"/>
            <a:ext cx="1465910" cy="122265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124221" y="4339946"/>
            <a:ext cx="1465910" cy="122265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971800" y="4339946"/>
            <a:ext cx="1465910" cy="122265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590131" y="4327728"/>
            <a:ext cx="1465910" cy="122265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48" name="Title 2"/>
          <p:cNvSpPr txBox="1">
            <a:spLocks/>
          </p:cNvSpPr>
          <p:nvPr/>
        </p:nvSpPr>
        <p:spPr>
          <a:xfrm>
            <a:off x="0" y="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5410200" y="177224"/>
            <a:ext cx="31242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Objectives</a:t>
            </a:r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0" y="940088"/>
            <a:ext cx="26670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82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dirty="0">
                <a:solidFill>
                  <a:srgbClr val="000000"/>
                </a:solidFill>
              </a:rPr>
              <a:t>SWBAT: </a:t>
            </a:r>
          </a:p>
          <a:p>
            <a:pPr lvl="0">
              <a:spcBef>
                <a:spcPct val="0"/>
              </a:spcBef>
              <a:defRPr/>
            </a:pPr>
            <a:r>
              <a:rPr lang="en-US" sz="4000" dirty="0">
                <a:solidFill>
                  <a:srgbClr val="000000"/>
                </a:solidFill>
              </a:rPr>
              <a:t>Ask/Answer</a:t>
            </a:r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19" name="Title 2"/>
          <p:cNvSpPr txBox="1">
            <a:spLocks/>
          </p:cNvSpPr>
          <p:nvPr/>
        </p:nvSpPr>
        <p:spPr>
          <a:xfrm>
            <a:off x="0" y="1828800"/>
            <a:ext cx="990600" cy="583912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67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dirty="0" smtClean="0">
                <a:solidFill>
                  <a:srgbClr val="000000"/>
                </a:solidFill>
              </a:rPr>
              <a:t>Write</a:t>
            </a:r>
            <a:endParaRPr lang="en-US" sz="4000" b="1" dirty="0">
              <a:solidFill>
                <a:srgbClr val="000000"/>
              </a:solidFill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28600" y="2286000"/>
            <a:ext cx="8763000" cy="1840874"/>
            <a:chOff x="304800" y="2652564"/>
            <a:chExt cx="8763000" cy="1840874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4800" y="3035300"/>
              <a:ext cx="8763000" cy="1458138"/>
            </a:xfrm>
            <a:prstGeom prst="rect">
              <a:avLst/>
            </a:prstGeom>
          </p:spPr>
        </p:pic>
        <p:grpSp>
          <p:nvGrpSpPr>
            <p:cNvPr id="2" name="Group 26"/>
            <p:cNvGrpSpPr/>
            <p:nvPr/>
          </p:nvGrpSpPr>
          <p:grpSpPr>
            <a:xfrm>
              <a:off x="1104900" y="2652564"/>
              <a:ext cx="6743700" cy="535762"/>
              <a:chOff x="1104900" y="2691823"/>
              <a:chExt cx="6743700" cy="660976"/>
            </a:xfrm>
          </p:grpSpPr>
          <p:sp>
            <p:nvSpPr>
              <p:cNvPr id="13" name="Title 2"/>
              <p:cNvSpPr txBox="1">
                <a:spLocks/>
              </p:cNvSpPr>
              <p:nvPr/>
            </p:nvSpPr>
            <p:spPr>
              <a:xfrm>
                <a:off x="1104900" y="2691823"/>
                <a:ext cx="2324100" cy="660976"/>
              </a:xfrm>
              <a:prstGeom prst="rect">
                <a:avLst/>
              </a:prstGeom>
              <a:solidFill>
                <a:srgbClr val="FFF164"/>
              </a:solidFill>
              <a:ln w="28575" cmpd="sng">
                <a:solidFill>
                  <a:schemeClr val="tx1"/>
                </a:solidFill>
              </a:ln>
            </p:spPr>
            <p:txBody>
              <a:bodyPr vert="horz" lIns="91440" tIns="45720" rIns="91440" bIns="45720" rtlCol="0" anchor="t">
                <a:normAutofit fontScale="90000" lnSpcReduction="20000"/>
              </a:bodyPr>
              <a:lstStyle/>
              <a:p>
                <a:pPr lvl="0" algn="ctr">
                  <a:spcBef>
                    <a:spcPct val="0"/>
                  </a:spcBef>
                </a:pPr>
                <a:r>
                  <a:rPr lang="en-US" sz="4000" b="1" dirty="0" smtClean="0">
                    <a:solidFill>
                      <a:srgbClr val="000000"/>
                    </a:solidFill>
                  </a:rPr>
                  <a:t>Q(</a:t>
                </a:r>
                <a:r>
                  <a:rPr lang="ko-KR" altLang="en-US" sz="4000" dirty="0" smtClean="0">
                    <a:solidFill>
                      <a:srgbClr val="000000"/>
                    </a:solidFill>
                  </a:rPr>
                  <a:t>문제</a:t>
                </a:r>
                <a:r>
                  <a:rPr lang="en-US" altLang="ko-KR" sz="4000" dirty="0" smtClean="0">
                    <a:solidFill>
                      <a:srgbClr val="000000"/>
                    </a:solidFill>
                  </a:rPr>
                  <a:t>) </a:t>
                </a:r>
                <a:endParaRPr lang="en-US" sz="4000" noProof="0" dirty="0" smtClean="0"/>
              </a:p>
            </p:txBody>
          </p:sp>
          <p:sp>
            <p:nvSpPr>
              <p:cNvPr id="12" name="Title 2"/>
              <p:cNvSpPr txBox="1">
                <a:spLocks/>
              </p:cNvSpPr>
              <p:nvPr/>
            </p:nvSpPr>
            <p:spPr>
              <a:xfrm>
                <a:off x="5486400" y="2691823"/>
                <a:ext cx="2362200" cy="660976"/>
              </a:xfrm>
              <a:prstGeom prst="rect">
                <a:avLst/>
              </a:prstGeom>
              <a:solidFill>
                <a:srgbClr val="FFF164"/>
              </a:solidFill>
              <a:ln w="28575" cmpd="sng">
                <a:solidFill>
                  <a:schemeClr val="tx1"/>
                </a:solidFill>
              </a:ln>
            </p:spPr>
            <p:txBody>
              <a:bodyPr vert="horz" lIns="91440" tIns="45720" rIns="91440" bIns="45720" rtlCol="0" anchor="t">
                <a:normAutofit fontScale="90000" lnSpcReduction="20000"/>
              </a:bodyPr>
              <a:lstStyle/>
              <a:p>
                <a:pPr lvl="0" algn="ctr">
                  <a:spcBef>
                    <a:spcPct val="0"/>
                  </a:spcBef>
                </a:pPr>
                <a:r>
                  <a:rPr lang="en-US" sz="4000" b="1" dirty="0" smtClean="0">
                    <a:solidFill>
                      <a:srgbClr val="000000"/>
                    </a:solidFill>
                  </a:rPr>
                  <a:t>A(</a:t>
                </a:r>
                <a:r>
                  <a:rPr lang="ko-KR" altLang="en-US" sz="4000" dirty="0" smtClean="0">
                    <a:solidFill>
                      <a:srgbClr val="000000"/>
                    </a:solidFill>
                  </a:rPr>
                  <a:t>답변</a:t>
                </a:r>
                <a:r>
                  <a:rPr lang="en-US" altLang="ko-KR" sz="4000" dirty="0" smtClean="0">
                    <a:solidFill>
                      <a:srgbClr val="000000"/>
                    </a:solidFill>
                  </a:rPr>
                  <a:t>)</a:t>
                </a:r>
                <a:endParaRPr lang="en-US" sz="4000" noProof="0" dirty="0" smtClean="0"/>
              </a:p>
            </p:txBody>
          </p:sp>
        </p:grpSp>
      </p:grpSp>
      <p:sp>
        <p:nvSpPr>
          <p:cNvPr id="18" name="Title 2"/>
          <p:cNvSpPr txBox="1">
            <a:spLocks/>
          </p:cNvSpPr>
          <p:nvPr/>
        </p:nvSpPr>
        <p:spPr>
          <a:xfrm>
            <a:off x="228600" y="0"/>
            <a:ext cx="44196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Accessories </a:t>
            </a:r>
            <a:r>
              <a:rPr lang="ko-KR" sz="3600" dirty="0" smtClean="0"/>
              <a:t>부속품</a:t>
            </a:r>
            <a:endParaRPr lang="en-US" sz="3600" dirty="0"/>
          </a:p>
        </p:txBody>
      </p:sp>
      <p:grpSp>
        <p:nvGrpSpPr>
          <p:cNvPr id="45" name="Group 44"/>
          <p:cNvGrpSpPr/>
          <p:nvPr/>
        </p:nvGrpSpPr>
        <p:grpSpPr>
          <a:xfrm>
            <a:off x="0" y="4800600"/>
            <a:ext cx="9220200" cy="1763865"/>
            <a:chOff x="0" y="4761319"/>
            <a:chExt cx="9220200" cy="1763865"/>
          </a:xfrm>
        </p:grpSpPr>
        <p:sp>
          <p:nvSpPr>
            <p:cNvPr id="51" name="Title 2"/>
            <p:cNvSpPr txBox="1">
              <a:spLocks/>
            </p:cNvSpPr>
            <p:nvPr/>
          </p:nvSpPr>
          <p:spPr>
            <a:xfrm>
              <a:off x="381000" y="4761319"/>
              <a:ext cx="2324100" cy="535762"/>
            </a:xfrm>
            <a:prstGeom prst="rect">
              <a:avLst/>
            </a:prstGeom>
            <a:solidFill>
              <a:srgbClr val="FFF164"/>
            </a:solidFill>
            <a:ln w="28575" cmpd="sng">
              <a:solidFill>
                <a:schemeClr val="tx1"/>
              </a:solidFill>
            </a:ln>
          </p:spPr>
          <p:txBody>
            <a:bodyPr vert="horz" lIns="91440" tIns="45720" rIns="91440" bIns="45720" rtlCol="0" anchor="t">
              <a:normAutofit fontScale="90000" lnSpcReduction="20000"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4000" b="1" dirty="0" smtClean="0">
                  <a:solidFill>
                    <a:srgbClr val="000000"/>
                  </a:solidFill>
                </a:rPr>
                <a:t>Q(</a:t>
              </a:r>
              <a:r>
                <a:rPr lang="ko-KR" altLang="en-US" sz="4000" dirty="0" smtClean="0">
                  <a:solidFill>
                    <a:srgbClr val="000000"/>
                  </a:solidFill>
                </a:rPr>
                <a:t>문제</a:t>
              </a:r>
              <a:r>
                <a:rPr lang="en-US" altLang="ko-KR" sz="4000" dirty="0" smtClean="0">
                  <a:solidFill>
                    <a:srgbClr val="000000"/>
                  </a:solidFill>
                </a:rPr>
                <a:t>) </a:t>
              </a:r>
              <a:endParaRPr lang="en-US" sz="4000" noProof="0" dirty="0" smtClean="0"/>
            </a:p>
          </p:txBody>
        </p:sp>
        <p:sp>
          <p:nvSpPr>
            <p:cNvPr id="52" name="Title 2"/>
            <p:cNvSpPr txBox="1">
              <a:spLocks/>
            </p:cNvSpPr>
            <p:nvPr/>
          </p:nvSpPr>
          <p:spPr>
            <a:xfrm>
              <a:off x="6324600" y="4836338"/>
              <a:ext cx="2362200" cy="535762"/>
            </a:xfrm>
            <a:prstGeom prst="rect">
              <a:avLst/>
            </a:prstGeom>
            <a:solidFill>
              <a:srgbClr val="FFF164"/>
            </a:solidFill>
            <a:ln w="28575" cmpd="sng">
              <a:solidFill>
                <a:schemeClr val="tx1"/>
              </a:solidFill>
            </a:ln>
          </p:spPr>
          <p:txBody>
            <a:bodyPr vert="horz" lIns="91440" tIns="45720" rIns="91440" bIns="45720" rtlCol="0" anchor="t">
              <a:normAutofit fontScale="90000" lnSpcReduction="20000"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4000" b="1" dirty="0" smtClean="0">
                  <a:solidFill>
                    <a:srgbClr val="000000"/>
                  </a:solidFill>
                </a:rPr>
                <a:t>A(</a:t>
              </a:r>
              <a:r>
                <a:rPr lang="ko-KR" altLang="en-US" sz="4000" dirty="0" smtClean="0">
                  <a:solidFill>
                    <a:srgbClr val="000000"/>
                  </a:solidFill>
                </a:rPr>
                <a:t>답변</a:t>
              </a:r>
              <a:r>
                <a:rPr lang="en-US" altLang="ko-KR" sz="4000" dirty="0" smtClean="0">
                  <a:solidFill>
                    <a:srgbClr val="000000"/>
                  </a:solidFill>
                </a:rPr>
                <a:t>)</a:t>
              </a:r>
              <a:endParaRPr lang="en-US" sz="4000" noProof="0" dirty="0" smtClean="0"/>
            </a:p>
          </p:txBody>
        </p:sp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5314949"/>
              <a:ext cx="4800600" cy="1210235"/>
            </a:xfrm>
            <a:prstGeom prst="rect">
              <a:avLst/>
            </a:prstGeom>
          </p:spPr>
        </p:pic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05400" y="5372100"/>
              <a:ext cx="4114800" cy="102870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413241"/>
            <a:ext cx="1720850" cy="252681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7150" y="4336809"/>
            <a:ext cx="1720850" cy="252681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1600" y="2426182"/>
            <a:ext cx="1720850" cy="252681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95600" y="4343400"/>
            <a:ext cx="1720850" cy="252681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24200" y="2426182"/>
            <a:ext cx="1720850" cy="252681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03750" y="4331182"/>
            <a:ext cx="1720850" cy="252681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2" name="Title 2"/>
          <p:cNvSpPr txBox="1">
            <a:spLocks/>
          </p:cNvSpPr>
          <p:nvPr/>
        </p:nvSpPr>
        <p:spPr>
          <a:xfrm>
            <a:off x="5258594" y="0"/>
            <a:ext cx="3885406" cy="457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Student </a:t>
            </a:r>
            <a:r>
              <a:rPr lang="en-US" sz="3000" dirty="0" smtClean="0">
                <a:solidFill>
                  <a:srgbClr val="FF0000"/>
                </a:solidFill>
              </a:rPr>
              <a:t>book A (24)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5791200" y="6400800"/>
            <a:ext cx="3228975" cy="457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Activity book  (  )</a:t>
            </a:r>
            <a:endParaRPr lang="en-US" sz="3000" dirty="0">
              <a:solidFill>
                <a:srgbClr val="FF0000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4800600" y="2438400"/>
            <a:ext cx="2057400" cy="2362200"/>
            <a:chOff x="4800600" y="2438400"/>
            <a:chExt cx="2057400" cy="2362200"/>
          </a:xfrm>
        </p:grpSpPr>
        <p:sp>
          <p:nvSpPr>
            <p:cNvPr id="14" name="Rectangle 13"/>
            <p:cNvSpPr/>
            <p:nvPr/>
          </p:nvSpPr>
          <p:spPr>
            <a:xfrm>
              <a:off x="4800600" y="2438400"/>
              <a:ext cx="2057400" cy="2362200"/>
            </a:xfrm>
            <a:prstGeom prst="rect">
              <a:avLst/>
            </a:prstGeom>
            <a:solidFill>
              <a:srgbClr val="F7EFC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</a:rPr>
                <a:t>Long       Short</a:t>
              </a:r>
              <a:endParaRPr lang="en-US" sz="2000" b="1" dirty="0">
                <a:solidFill>
                  <a:schemeClr val="tx1"/>
                </a:solidFill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5400000">
              <a:off x="4305300" y="3543300"/>
              <a:ext cx="19050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>
              <a:off x="5799534" y="3970734"/>
              <a:ext cx="104854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6629400" y="4114800"/>
            <a:ext cx="2057400" cy="2362200"/>
            <a:chOff x="6705600" y="4038600"/>
            <a:chExt cx="2057400" cy="2362200"/>
          </a:xfrm>
        </p:grpSpPr>
        <p:grpSp>
          <p:nvGrpSpPr>
            <p:cNvPr id="20" name="Group 19"/>
            <p:cNvGrpSpPr/>
            <p:nvPr/>
          </p:nvGrpSpPr>
          <p:grpSpPr>
            <a:xfrm>
              <a:off x="6705600" y="4038600"/>
              <a:ext cx="2057400" cy="2362200"/>
              <a:chOff x="4800600" y="2438400"/>
              <a:chExt cx="2057400" cy="2362200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4800600" y="2438400"/>
                <a:ext cx="2057400" cy="2362200"/>
              </a:xfrm>
              <a:prstGeom prst="rect">
                <a:avLst/>
              </a:prstGeom>
              <a:solidFill>
                <a:srgbClr val="F7EF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en-US" sz="2000" b="1" dirty="0" smtClean="0">
                    <a:solidFill>
                      <a:schemeClr val="tx1"/>
                    </a:solidFill>
                  </a:rPr>
                  <a:t>Fat            Thin</a:t>
                </a:r>
                <a:endParaRPr lang="en-US" sz="2000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 rot="5400000">
                <a:off x="4305300" y="3543300"/>
                <a:ext cx="1905000" cy="1588"/>
              </a:xfrm>
              <a:prstGeom prst="line">
                <a:avLst/>
              </a:prstGeom>
              <a:ln w="5080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" name="Straight Connector 23"/>
            <p:cNvCxnSpPr/>
            <p:nvPr/>
          </p:nvCxnSpPr>
          <p:spPr>
            <a:xfrm rot="5400000">
              <a:off x="7276305" y="5142706"/>
              <a:ext cx="19050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" name="Picture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625" y="787159"/>
            <a:ext cx="9096375" cy="1575041"/>
          </a:xfrm>
          <a:prstGeom prst="rect">
            <a:avLst/>
          </a:prstGeom>
        </p:spPr>
      </p:pic>
      <p:sp>
        <p:nvSpPr>
          <p:cNvPr id="26" name="Title 2"/>
          <p:cNvSpPr txBox="1">
            <a:spLocks/>
          </p:cNvSpPr>
          <p:nvPr/>
        </p:nvSpPr>
        <p:spPr>
          <a:xfrm>
            <a:off x="76200" y="0"/>
            <a:ext cx="44196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Accessories </a:t>
            </a:r>
            <a:r>
              <a:rPr lang="ko-KR" sz="3600" dirty="0" smtClean="0"/>
              <a:t>부속품</a:t>
            </a:r>
            <a:endParaRPr lang="en-US" sz="3600" dirty="0"/>
          </a:p>
        </p:txBody>
      </p:sp>
      <p:grpSp>
        <p:nvGrpSpPr>
          <p:cNvPr id="32" name="Group 31"/>
          <p:cNvGrpSpPr/>
          <p:nvPr/>
        </p:nvGrpSpPr>
        <p:grpSpPr>
          <a:xfrm>
            <a:off x="6705600" y="2837656"/>
            <a:ext cx="2057400" cy="1277144"/>
            <a:chOff x="6781800" y="3447256"/>
            <a:chExt cx="2057400" cy="1277144"/>
          </a:xfrm>
        </p:grpSpPr>
        <p:sp>
          <p:nvSpPr>
            <p:cNvPr id="28" name="Rectangle 27"/>
            <p:cNvSpPr/>
            <p:nvPr/>
          </p:nvSpPr>
          <p:spPr>
            <a:xfrm>
              <a:off x="6781800" y="3447256"/>
              <a:ext cx="2057400" cy="1277144"/>
            </a:xfrm>
            <a:prstGeom prst="rect">
              <a:avLst/>
            </a:prstGeom>
            <a:solidFill>
              <a:srgbClr val="F7EF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</a:rPr>
                <a:t>Round   Square</a:t>
              </a:r>
              <a:endParaRPr lang="en-US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7010400" y="3714750"/>
              <a:ext cx="609600" cy="55245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8001000" y="3600450"/>
              <a:ext cx="685800" cy="66675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0" y="5943600"/>
            <a:ext cx="1492250" cy="533400"/>
          </a:xfrm>
          <a:prstGeom prst="rect">
            <a:avLst/>
          </a:prstGeom>
          <a:solidFill>
            <a:srgbClr val="F7EFC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New   Old</a:t>
            </a:r>
            <a:endParaRPr lang="en-US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8110" y="4263746"/>
            <a:ext cx="1465910" cy="122265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90" y="5562600"/>
            <a:ext cx="1465910" cy="122265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9690" y="4339946"/>
            <a:ext cx="1465910" cy="122265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58290" y="5562600"/>
            <a:ext cx="1465910" cy="122265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71800" y="4339946"/>
            <a:ext cx="1465910" cy="122265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24200" y="5550382"/>
            <a:ext cx="1465910" cy="122265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2" name="Title 2"/>
          <p:cNvSpPr txBox="1">
            <a:spLocks/>
          </p:cNvSpPr>
          <p:nvPr/>
        </p:nvSpPr>
        <p:spPr>
          <a:xfrm>
            <a:off x="5334000" y="0"/>
            <a:ext cx="3810000" cy="457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Student </a:t>
            </a:r>
            <a:r>
              <a:rPr lang="en-US" sz="3000" dirty="0" smtClean="0">
                <a:solidFill>
                  <a:srgbClr val="FF0000"/>
                </a:solidFill>
              </a:rPr>
              <a:t>book B (24)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6400800" y="6324600"/>
            <a:ext cx="2819399" cy="533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Activity book  (  )</a:t>
            </a:r>
            <a:endParaRPr lang="en-US" sz="3000" dirty="0">
              <a:solidFill>
                <a:srgbClr val="FF0000"/>
              </a:solidFill>
            </a:endParaRPr>
          </a:p>
        </p:txBody>
      </p:sp>
      <p:grpSp>
        <p:nvGrpSpPr>
          <p:cNvPr id="4" name="Group 18"/>
          <p:cNvGrpSpPr/>
          <p:nvPr/>
        </p:nvGrpSpPr>
        <p:grpSpPr>
          <a:xfrm>
            <a:off x="4648200" y="4419600"/>
            <a:ext cx="1752600" cy="1143000"/>
            <a:chOff x="4800600" y="2438400"/>
            <a:chExt cx="2057400" cy="2362200"/>
          </a:xfrm>
        </p:grpSpPr>
        <p:sp>
          <p:nvSpPr>
            <p:cNvPr id="14" name="Rectangle 13"/>
            <p:cNvSpPr/>
            <p:nvPr/>
          </p:nvSpPr>
          <p:spPr>
            <a:xfrm>
              <a:off x="4800600" y="2438400"/>
              <a:ext cx="2057400" cy="2362200"/>
            </a:xfrm>
            <a:prstGeom prst="rect">
              <a:avLst/>
            </a:prstGeom>
            <a:solidFill>
              <a:srgbClr val="F7EFC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</a:rPr>
                <a:t>Long       Short</a:t>
              </a:r>
              <a:endParaRPr lang="en-US" sz="2000" b="1" dirty="0">
                <a:solidFill>
                  <a:schemeClr val="tx1"/>
                </a:solidFill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5400000">
              <a:off x="4306490" y="3544410"/>
              <a:ext cx="1904210" cy="186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>
              <a:off x="5799534" y="3970734"/>
              <a:ext cx="104854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32"/>
          <p:cNvGrpSpPr/>
          <p:nvPr/>
        </p:nvGrpSpPr>
        <p:grpSpPr>
          <a:xfrm>
            <a:off x="4648200" y="5638800"/>
            <a:ext cx="1752600" cy="1143000"/>
            <a:chOff x="6705600" y="4038600"/>
            <a:chExt cx="2057400" cy="2362200"/>
          </a:xfrm>
        </p:grpSpPr>
        <p:grpSp>
          <p:nvGrpSpPr>
            <p:cNvPr id="18" name="Group 19"/>
            <p:cNvGrpSpPr/>
            <p:nvPr/>
          </p:nvGrpSpPr>
          <p:grpSpPr>
            <a:xfrm>
              <a:off x="6705600" y="4038600"/>
              <a:ext cx="2057400" cy="2362200"/>
              <a:chOff x="4800600" y="2438400"/>
              <a:chExt cx="2057400" cy="2362200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4800600" y="2438400"/>
                <a:ext cx="2057400" cy="2362200"/>
              </a:xfrm>
              <a:prstGeom prst="rect">
                <a:avLst/>
              </a:prstGeom>
              <a:solidFill>
                <a:srgbClr val="F7EF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en-US" sz="2000" b="1" dirty="0" smtClean="0">
                    <a:solidFill>
                      <a:schemeClr val="tx1"/>
                    </a:solidFill>
                  </a:rPr>
                  <a:t>Fat            Thin</a:t>
                </a:r>
                <a:endParaRPr lang="en-US" sz="2000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 rot="5400000">
                <a:off x="4626534" y="3541971"/>
                <a:ext cx="1264124" cy="1864"/>
              </a:xfrm>
              <a:prstGeom prst="line">
                <a:avLst/>
              </a:prstGeom>
              <a:ln w="5080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" name="Straight Connector 23"/>
            <p:cNvCxnSpPr/>
            <p:nvPr/>
          </p:nvCxnSpPr>
          <p:spPr>
            <a:xfrm rot="5400000">
              <a:off x="7276305" y="5142706"/>
              <a:ext cx="19050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" name="Picture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625" y="685800"/>
            <a:ext cx="9096375" cy="1041641"/>
          </a:xfrm>
          <a:prstGeom prst="rect">
            <a:avLst/>
          </a:prstGeom>
        </p:spPr>
      </p:pic>
      <p:sp>
        <p:nvSpPr>
          <p:cNvPr id="26" name="Title 2"/>
          <p:cNvSpPr txBox="1">
            <a:spLocks/>
          </p:cNvSpPr>
          <p:nvPr/>
        </p:nvSpPr>
        <p:spPr>
          <a:xfrm>
            <a:off x="76200" y="0"/>
            <a:ext cx="44196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Accessories </a:t>
            </a:r>
            <a:r>
              <a:rPr lang="ko-KR" sz="3600" dirty="0" smtClean="0"/>
              <a:t>부속품</a:t>
            </a:r>
            <a:endParaRPr lang="en-US" sz="3600" dirty="0"/>
          </a:p>
        </p:txBody>
      </p:sp>
      <p:grpSp>
        <p:nvGrpSpPr>
          <p:cNvPr id="19" name="Group 31"/>
          <p:cNvGrpSpPr/>
          <p:nvPr/>
        </p:nvGrpSpPr>
        <p:grpSpPr>
          <a:xfrm>
            <a:off x="6096000" y="5554227"/>
            <a:ext cx="1981200" cy="617973"/>
            <a:chOff x="6781801" y="3556841"/>
            <a:chExt cx="2325757" cy="1277144"/>
          </a:xfrm>
        </p:grpSpPr>
        <p:sp>
          <p:nvSpPr>
            <p:cNvPr id="28" name="Rectangle 27"/>
            <p:cNvSpPr/>
            <p:nvPr/>
          </p:nvSpPr>
          <p:spPr>
            <a:xfrm>
              <a:off x="6781801" y="3556841"/>
              <a:ext cx="2325757" cy="1277144"/>
            </a:xfrm>
            <a:prstGeom prst="rect">
              <a:avLst/>
            </a:prstGeom>
            <a:solidFill>
              <a:srgbClr val="F7EF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</a:rPr>
                <a:t>Round   Square</a:t>
              </a:r>
              <a:endParaRPr lang="en-US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7010400" y="3714750"/>
              <a:ext cx="609600" cy="55245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8001000" y="3600450"/>
              <a:ext cx="685800" cy="66675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4" name="Picture 3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92459" y="1752600"/>
            <a:ext cx="5503741" cy="251114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35" name="Rectangle 34"/>
          <p:cNvSpPr/>
          <p:nvPr/>
        </p:nvSpPr>
        <p:spPr>
          <a:xfrm>
            <a:off x="6400800" y="4953000"/>
            <a:ext cx="1492250" cy="533400"/>
          </a:xfrm>
          <a:prstGeom prst="rect">
            <a:avLst/>
          </a:prstGeom>
          <a:solidFill>
            <a:srgbClr val="F7EFC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New   Old</a:t>
            </a:r>
            <a:endParaRPr lang="en-US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5791200" y="0"/>
            <a:ext cx="3352800" cy="457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Student book C (25)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6324601" y="6324600"/>
            <a:ext cx="2819399" cy="533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Activity book  (  )</a:t>
            </a:r>
            <a:endParaRPr lang="en-US" sz="3000" dirty="0">
              <a:solidFill>
                <a:srgbClr val="FF0000"/>
              </a:solidFill>
            </a:endParaRPr>
          </a:p>
        </p:txBody>
      </p:sp>
      <p:grpSp>
        <p:nvGrpSpPr>
          <p:cNvPr id="4" name="Group 18"/>
          <p:cNvGrpSpPr/>
          <p:nvPr/>
        </p:nvGrpSpPr>
        <p:grpSpPr>
          <a:xfrm>
            <a:off x="76200" y="5712542"/>
            <a:ext cx="1752600" cy="1143000"/>
            <a:chOff x="4800600" y="2438400"/>
            <a:chExt cx="2057400" cy="2362200"/>
          </a:xfrm>
        </p:grpSpPr>
        <p:sp>
          <p:nvSpPr>
            <p:cNvPr id="14" name="Rectangle 13"/>
            <p:cNvSpPr/>
            <p:nvPr/>
          </p:nvSpPr>
          <p:spPr>
            <a:xfrm>
              <a:off x="4800600" y="2438400"/>
              <a:ext cx="2057400" cy="2362200"/>
            </a:xfrm>
            <a:prstGeom prst="rect">
              <a:avLst/>
            </a:prstGeom>
            <a:solidFill>
              <a:srgbClr val="F7EFC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</a:rPr>
                <a:t>Long       Short</a:t>
              </a:r>
              <a:endParaRPr lang="en-US" sz="2000" b="1" dirty="0">
                <a:solidFill>
                  <a:schemeClr val="tx1"/>
                </a:solidFill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5400000">
              <a:off x="4306490" y="3544410"/>
              <a:ext cx="1904210" cy="186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>
              <a:off x="5799534" y="3970734"/>
              <a:ext cx="104854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32"/>
          <p:cNvGrpSpPr/>
          <p:nvPr/>
        </p:nvGrpSpPr>
        <p:grpSpPr>
          <a:xfrm>
            <a:off x="2057400" y="5715000"/>
            <a:ext cx="1752600" cy="1143000"/>
            <a:chOff x="6705600" y="4038600"/>
            <a:chExt cx="2057400" cy="2362200"/>
          </a:xfrm>
        </p:grpSpPr>
        <p:grpSp>
          <p:nvGrpSpPr>
            <p:cNvPr id="18" name="Group 19"/>
            <p:cNvGrpSpPr/>
            <p:nvPr/>
          </p:nvGrpSpPr>
          <p:grpSpPr>
            <a:xfrm>
              <a:off x="6705600" y="4038600"/>
              <a:ext cx="2057400" cy="2362200"/>
              <a:chOff x="4800600" y="2438400"/>
              <a:chExt cx="2057400" cy="2362200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4800600" y="2438400"/>
                <a:ext cx="2057400" cy="2362200"/>
              </a:xfrm>
              <a:prstGeom prst="rect">
                <a:avLst/>
              </a:prstGeom>
              <a:solidFill>
                <a:srgbClr val="F7EF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en-US" sz="2000" b="1" dirty="0" smtClean="0">
                    <a:solidFill>
                      <a:schemeClr val="tx1"/>
                    </a:solidFill>
                  </a:rPr>
                  <a:t>Fat            Thin</a:t>
                </a:r>
                <a:endParaRPr lang="en-US" sz="2000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 rot="5400000">
                <a:off x="4626534" y="3541971"/>
                <a:ext cx="1264124" cy="1864"/>
              </a:xfrm>
              <a:prstGeom prst="line">
                <a:avLst/>
              </a:prstGeom>
              <a:ln w="5080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" name="Straight Connector 23"/>
            <p:cNvCxnSpPr/>
            <p:nvPr/>
          </p:nvCxnSpPr>
          <p:spPr>
            <a:xfrm rot="5400000">
              <a:off x="7276305" y="5142706"/>
              <a:ext cx="19050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itle 2"/>
          <p:cNvSpPr txBox="1">
            <a:spLocks/>
          </p:cNvSpPr>
          <p:nvPr/>
        </p:nvSpPr>
        <p:spPr>
          <a:xfrm>
            <a:off x="76200" y="0"/>
            <a:ext cx="44196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Accessories </a:t>
            </a:r>
            <a:r>
              <a:rPr lang="ko-KR" sz="3600" dirty="0" smtClean="0"/>
              <a:t>부속품</a:t>
            </a:r>
            <a:endParaRPr lang="en-US" sz="3600" dirty="0"/>
          </a:p>
        </p:txBody>
      </p:sp>
      <p:grpSp>
        <p:nvGrpSpPr>
          <p:cNvPr id="19" name="Group 31"/>
          <p:cNvGrpSpPr/>
          <p:nvPr/>
        </p:nvGrpSpPr>
        <p:grpSpPr>
          <a:xfrm>
            <a:off x="3810000" y="6172200"/>
            <a:ext cx="1981200" cy="617973"/>
            <a:chOff x="6781801" y="3556841"/>
            <a:chExt cx="2325757" cy="1277144"/>
          </a:xfrm>
        </p:grpSpPr>
        <p:sp>
          <p:nvSpPr>
            <p:cNvPr id="28" name="Rectangle 27"/>
            <p:cNvSpPr/>
            <p:nvPr/>
          </p:nvSpPr>
          <p:spPr>
            <a:xfrm>
              <a:off x="6781801" y="3556841"/>
              <a:ext cx="2325757" cy="1277144"/>
            </a:xfrm>
            <a:prstGeom prst="rect">
              <a:avLst/>
            </a:prstGeom>
            <a:solidFill>
              <a:srgbClr val="F7EF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</a:rPr>
                <a:t>Round   Square</a:t>
              </a:r>
              <a:endParaRPr lang="en-US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7010400" y="3714750"/>
              <a:ext cx="609600" cy="55245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8001000" y="3600450"/>
              <a:ext cx="685800" cy="66675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3962400" y="5638800"/>
            <a:ext cx="1492250" cy="533400"/>
          </a:xfrm>
          <a:prstGeom prst="rect">
            <a:avLst/>
          </a:prstGeom>
          <a:solidFill>
            <a:srgbClr val="F7EFC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New   Old</a:t>
            </a:r>
            <a:endParaRPr lang="en-US" sz="2000" b="1" dirty="0">
              <a:solidFill>
                <a:schemeClr val="tx1"/>
              </a:solidFill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3"/>
          <a:srcRect b="13373"/>
          <a:stretch>
            <a:fillRect/>
          </a:stretch>
        </p:blipFill>
        <p:spPr>
          <a:xfrm>
            <a:off x="-18110" y="685800"/>
            <a:ext cx="9162110" cy="178060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2524125"/>
            <a:ext cx="1314450" cy="17462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0200" y="2524125"/>
            <a:ext cx="1314450" cy="17462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24200" y="2524125"/>
            <a:ext cx="1314450" cy="17462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48200" y="2524125"/>
            <a:ext cx="1314450" cy="17462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53150" y="2524125"/>
            <a:ext cx="1314450" cy="17462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77150" y="2524125"/>
            <a:ext cx="1314450" cy="17462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18110" y="4263746"/>
            <a:ext cx="1465910" cy="122265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24021" y="4339946"/>
            <a:ext cx="1465910" cy="122265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429690" y="4339946"/>
            <a:ext cx="1465910" cy="122265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124221" y="4339946"/>
            <a:ext cx="1465910" cy="122265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971800" y="4339946"/>
            <a:ext cx="1465910" cy="122265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590131" y="4327728"/>
            <a:ext cx="1465910" cy="122265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6477000" y="0"/>
            <a:ext cx="22860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Jeopardy</a:t>
            </a:r>
            <a:endParaRPr lang="en-US" sz="3600" dirty="0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0" y="0"/>
            <a:ext cx="3733800" cy="533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3000" dirty="0" smtClean="0"/>
              <a:t>Game Time </a:t>
            </a:r>
            <a:r>
              <a:rPr lang="en-US" sz="3000" dirty="0" err="1" smtClean="0"/>
              <a:t>게임</a:t>
            </a:r>
            <a:r>
              <a:rPr lang="en-US" sz="3000" dirty="0" smtClean="0"/>
              <a:t> </a:t>
            </a:r>
            <a:r>
              <a:rPr lang="en-US" sz="3000" dirty="0" err="1" smtClean="0"/>
              <a:t>시간</a:t>
            </a:r>
            <a:endParaRPr lang="en-US" sz="3000" dirty="0" smtClean="0"/>
          </a:p>
          <a:p>
            <a:pPr lvl="0" algn="ctr">
              <a:spcBef>
                <a:spcPct val="0"/>
              </a:spcBef>
            </a:pP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990600" y="990600"/>
          <a:ext cx="7239000" cy="56388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9750"/>
                <a:gridCol w="1809750"/>
                <a:gridCol w="1809750"/>
                <a:gridCol w="1809750"/>
              </a:tblGrid>
              <a:tr h="1409701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rgbClr val="000000"/>
                          </a:solidFill>
                        </a:rPr>
                        <a:t>1. What</a:t>
                      </a:r>
                      <a:endParaRPr lang="en-US" sz="4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rgbClr val="000000"/>
                          </a:solidFill>
                        </a:rPr>
                        <a:t>2. Which</a:t>
                      </a:r>
                      <a:endParaRPr lang="en-US" sz="4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rgbClr val="000000"/>
                          </a:solidFill>
                        </a:rPr>
                        <a:t>3. Which</a:t>
                      </a:r>
                      <a:endParaRPr lang="en-US" sz="4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rgbClr val="000000"/>
                          </a:solidFill>
                        </a:rPr>
                        <a:t>4. What</a:t>
                      </a:r>
                      <a:endParaRPr lang="en-US" sz="4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09701">
                <a:tc>
                  <a:txBody>
                    <a:bodyPr/>
                    <a:lstStyle/>
                    <a:p>
                      <a:pPr algn="ctr"/>
                      <a:r>
                        <a:rPr lang="en-US" sz="5000" b="1" dirty="0" smtClean="0">
                          <a:solidFill>
                            <a:srgbClr val="000000"/>
                          </a:solidFill>
                          <a:hlinkClick r:id="rId3" action="ppaction://hlinksldjump"/>
                        </a:rPr>
                        <a:t>1</a:t>
                      </a:r>
                      <a:endParaRPr lang="en-US" sz="50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0" b="1" dirty="0" smtClean="0">
                          <a:solidFill>
                            <a:srgbClr val="000000"/>
                          </a:solidFill>
                          <a:hlinkClick r:id="rId4" action="ppaction://hlinksldjump"/>
                        </a:rPr>
                        <a:t>1</a:t>
                      </a:r>
                      <a:endParaRPr lang="en-US" sz="50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0" b="1" dirty="0" smtClean="0">
                          <a:solidFill>
                            <a:srgbClr val="000000"/>
                          </a:solidFill>
                          <a:hlinkClick r:id="rId5" action="ppaction://hlinksldjump"/>
                        </a:rPr>
                        <a:t>1</a:t>
                      </a:r>
                      <a:endParaRPr lang="en-US" sz="50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0" b="1" dirty="0" smtClean="0">
                          <a:solidFill>
                            <a:srgbClr val="000000"/>
                          </a:solidFill>
                          <a:hlinkClick r:id="rId6" action="ppaction://hlinksldjump"/>
                        </a:rPr>
                        <a:t>1</a:t>
                      </a:r>
                      <a:endParaRPr lang="en-US" sz="50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09701">
                <a:tc>
                  <a:txBody>
                    <a:bodyPr/>
                    <a:lstStyle/>
                    <a:p>
                      <a:pPr algn="ctr"/>
                      <a:r>
                        <a:rPr lang="en-US" sz="5000" b="1" dirty="0" smtClean="0">
                          <a:solidFill>
                            <a:srgbClr val="000000"/>
                          </a:solidFill>
                          <a:hlinkClick r:id="rId7" action="ppaction://hlinksldjump"/>
                        </a:rPr>
                        <a:t>2</a:t>
                      </a:r>
                      <a:endParaRPr lang="en-US" sz="50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0" b="1" dirty="0" smtClean="0">
                          <a:solidFill>
                            <a:srgbClr val="000000"/>
                          </a:solidFill>
                          <a:hlinkClick r:id="rId8" action="ppaction://hlinksldjump"/>
                        </a:rPr>
                        <a:t>2</a:t>
                      </a:r>
                      <a:endParaRPr lang="en-US" sz="50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0" b="1" dirty="0" smtClean="0">
                          <a:solidFill>
                            <a:srgbClr val="000000"/>
                          </a:solidFill>
                          <a:hlinkClick r:id="rId9" action="ppaction://hlinksldjump"/>
                        </a:rPr>
                        <a:t>2</a:t>
                      </a:r>
                      <a:endParaRPr lang="en-US" sz="50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0" b="1" dirty="0" smtClean="0">
                          <a:solidFill>
                            <a:srgbClr val="000000"/>
                          </a:solidFill>
                          <a:hlinkClick r:id="rId10" action="ppaction://hlinksldjump"/>
                        </a:rPr>
                        <a:t>2</a:t>
                      </a:r>
                      <a:endParaRPr lang="en-US" sz="50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09701">
                <a:tc>
                  <a:txBody>
                    <a:bodyPr/>
                    <a:lstStyle/>
                    <a:p>
                      <a:pPr algn="ctr"/>
                      <a:r>
                        <a:rPr lang="en-US" sz="5000" b="1" dirty="0" smtClean="0">
                          <a:solidFill>
                            <a:srgbClr val="000000"/>
                          </a:solidFill>
                          <a:hlinkClick r:id="rId11" action="ppaction://hlinksldjump"/>
                        </a:rPr>
                        <a:t>3</a:t>
                      </a:r>
                      <a:endParaRPr lang="en-US" sz="50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0" b="1" dirty="0" smtClean="0">
                          <a:solidFill>
                            <a:srgbClr val="000000"/>
                          </a:solidFill>
                          <a:hlinkClick r:id="rId12" action="ppaction://hlinksldjump"/>
                        </a:rPr>
                        <a:t>3</a:t>
                      </a:r>
                      <a:endParaRPr lang="en-US" sz="50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0" b="1" dirty="0" smtClean="0">
                          <a:solidFill>
                            <a:srgbClr val="000000"/>
                          </a:solidFill>
                          <a:hlinkClick r:id="rId13" action="ppaction://hlinksldjump"/>
                        </a:rPr>
                        <a:t>3</a:t>
                      </a:r>
                      <a:endParaRPr lang="en-US" sz="50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0" b="1" dirty="0" smtClean="0">
                          <a:solidFill>
                            <a:srgbClr val="000000"/>
                          </a:solidFill>
                          <a:hlinkClick r:id="rId14" action="ppaction://hlinksldjump"/>
                        </a:rPr>
                        <a:t>3</a:t>
                      </a:r>
                      <a:endParaRPr lang="en-US" sz="50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0" y="6248400"/>
            <a:ext cx="990600" cy="609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Review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76200" y="0"/>
            <a:ext cx="44196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Accessories </a:t>
            </a:r>
            <a:r>
              <a:rPr lang="ko-KR" sz="3600" dirty="0" smtClean="0"/>
              <a:t>부속품</a:t>
            </a:r>
            <a:endParaRPr lang="en-US" sz="3600" dirty="0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457200" y="1143000"/>
            <a:ext cx="83058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5000" dirty="0" smtClean="0"/>
              <a:t>What does the ____ look like?</a:t>
            </a:r>
            <a:endParaRPr lang="en-US" sz="5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7356" y="2438400"/>
            <a:ext cx="5678844" cy="3054350"/>
          </a:xfrm>
          <a:prstGeom prst="rect">
            <a:avLst/>
          </a:prstGeom>
        </p:spPr>
      </p:pic>
      <p:sp>
        <p:nvSpPr>
          <p:cNvPr id="9" name="Title 2"/>
          <p:cNvSpPr txBox="1">
            <a:spLocks/>
          </p:cNvSpPr>
          <p:nvPr/>
        </p:nvSpPr>
        <p:spPr>
          <a:xfrm>
            <a:off x="1371600" y="5715000"/>
            <a:ext cx="67818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5000" dirty="0" smtClean="0"/>
              <a:t>It’s _______ and round.</a:t>
            </a:r>
            <a:endParaRPr lang="en-US" sz="5000" dirty="0"/>
          </a:p>
        </p:txBody>
      </p:sp>
      <p:sp>
        <p:nvSpPr>
          <p:cNvPr id="10" name="Rectangle 9">
            <a:hlinkClick r:id="rId4" action="ppaction://hlinksldjump"/>
          </p:cNvPr>
          <p:cNvSpPr/>
          <p:nvPr/>
        </p:nvSpPr>
        <p:spPr>
          <a:xfrm>
            <a:off x="8458200" y="61722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76200" y="0"/>
            <a:ext cx="44196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Accessories </a:t>
            </a:r>
            <a:r>
              <a:rPr lang="ko-KR" sz="3600" dirty="0" smtClean="0"/>
              <a:t>부속품</a:t>
            </a:r>
            <a:endParaRPr lang="en-US" sz="3600" dirty="0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457200" y="1143000"/>
            <a:ext cx="83058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5000" dirty="0" smtClean="0"/>
              <a:t>What ____the ____ look like?</a:t>
            </a:r>
            <a:endParaRPr lang="en-US" sz="5000" dirty="0"/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1371600" y="5715000"/>
            <a:ext cx="67818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5000" dirty="0" smtClean="0"/>
              <a:t>It’s _______ and _____.</a:t>
            </a:r>
            <a:endParaRPr lang="en-US" sz="5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0" y="2286000"/>
            <a:ext cx="5181600" cy="3134548"/>
          </a:xfrm>
          <a:prstGeom prst="rect">
            <a:avLst/>
          </a:prstGeom>
        </p:spPr>
      </p:pic>
      <p:sp>
        <p:nvSpPr>
          <p:cNvPr id="11" name="Rectangle 10">
            <a:hlinkClick r:id="rId4" action="ppaction://hlinksldjump"/>
          </p:cNvPr>
          <p:cNvSpPr/>
          <p:nvPr/>
        </p:nvSpPr>
        <p:spPr>
          <a:xfrm>
            <a:off x="8458200" y="61722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329</Words>
  <Application>Microsoft Macintosh PowerPoint</Application>
  <PresentationFormat>On-screen Show (4:3)</PresentationFormat>
  <Paragraphs>108</Paragraphs>
  <Slides>21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Bugbusters</dc:creator>
  <cp:lastModifiedBy>Bugbusters</cp:lastModifiedBy>
  <cp:revision>19</cp:revision>
  <dcterms:created xsi:type="dcterms:W3CDTF">2011-12-29T03:01:34Z</dcterms:created>
  <dcterms:modified xsi:type="dcterms:W3CDTF">2011-12-29T04:28:59Z</dcterms:modified>
</cp:coreProperties>
</file>