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C736A-278B-0649-AB31-762B2E6277C6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66A46-C6B6-0C47-A806-D2CAF9A7C5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7.png"/><Relationship Id="rId4" Type="http://schemas.openxmlformats.org/officeDocument/2006/relationships/image" Target="../media/image12.png"/><Relationship Id="rId7" Type="http://schemas.openxmlformats.org/officeDocument/2006/relationships/image" Target="../media/image15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8" Type="http://schemas.openxmlformats.org/officeDocument/2006/relationships/image" Target="../media/image16.png"/><Relationship Id="rId13" Type="http://schemas.openxmlformats.org/officeDocument/2006/relationships/image" Target="../media/image6.png"/><Relationship Id="rId10" Type="http://schemas.openxmlformats.org/officeDocument/2006/relationships/image" Target="../media/image3.png"/><Relationship Id="rId5" Type="http://schemas.openxmlformats.org/officeDocument/2006/relationships/image" Target="../media/image13.png"/><Relationship Id="rId15" Type="http://schemas.openxmlformats.org/officeDocument/2006/relationships/image" Target="../media/image8.png"/><Relationship Id="rId12" Type="http://schemas.openxmlformats.org/officeDocument/2006/relationships/image" Target="../media/image5.png"/><Relationship Id="rId2" Type="http://schemas.openxmlformats.org/officeDocument/2006/relationships/image" Target="../media/image2.png"/><Relationship Id="rId9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6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2019" y="5080482"/>
            <a:ext cx="1108396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Julie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078086"/>
            <a:ext cx="1303512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Mom</a:t>
            </a:r>
            <a:endParaRPr lang="en-US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600200"/>
            <a:ext cx="3123907" cy="36719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" y="523142"/>
            <a:ext cx="3562350" cy="4658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110" y="42637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0" y="5562600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69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8290" y="5562600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4200" y="5550382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18"/>
          <p:cNvGrpSpPr/>
          <p:nvPr/>
        </p:nvGrpSpPr>
        <p:grpSpPr>
          <a:xfrm>
            <a:off x="4648200" y="4419600"/>
            <a:ext cx="1752600" cy="11430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6490" y="3544410"/>
              <a:ext cx="1904210" cy="18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32"/>
          <p:cNvGrpSpPr/>
          <p:nvPr/>
        </p:nvGrpSpPr>
        <p:grpSpPr>
          <a:xfrm>
            <a:off x="4648200" y="5638800"/>
            <a:ext cx="1752600" cy="1143000"/>
            <a:chOff x="6705600" y="4038600"/>
            <a:chExt cx="2057400" cy="2362200"/>
          </a:xfrm>
        </p:grpSpPr>
        <p:grpSp>
          <p:nvGrpSpPr>
            <p:cNvPr id="13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626534" y="3541971"/>
                <a:ext cx="1264124" cy="1864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25" y="685800"/>
            <a:ext cx="9096375" cy="1041641"/>
          </a:xfrm>
          <a:prstGeom prst="rect">
            <a:avLst/>
          </a:prstGeom>
        </p:spPr>
      </p:pic>
      <p:grpSp>
        <p:nvGrpSpPr>
          <p:cNvPr id="15" name="Group 31"/>
          <p:cNvGrpSpPr/>
          <p:nvPr/>
        </p:nvGrpSpPr>
        <p:grpSpPr>
          <a:xfrm>
            <a:off x="6096000" y="5554227"/>
            <a:ext cx="1981200" cy="617973"/>
            <a:chOff x="6781801" y="3556841"/>
            <a:chExt cx="2325757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1" y="3556841"/>
              <a:ext cx="2325757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2459" y="1752600"/>
            <a:ext cx="5503741" cy="25111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35" name="Rectangle 34"/>
          <p:cNvSpPr/>
          <p:nvPr/>
        </p:nvSpPr>
        <p:spPr>
          <a:xfrm>
            <a:off x="6400800" y="49530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Title 2"/>
          <p:cNvSpPr txBox="1">
            <a:spLocks/>
          </p:cNvSpPr>
          <p:nvPr/>
        </p:nvSpPr>
        <p:spPr>
          <a:xfrm>
            <a:off x="47244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18"/>
          <p:cNvGrpSpPr/>
          <p:nvPr/>
        </p:nvGrpSpPr>
        <p:grpSpPr>
          <a:xfrm>
            <a:off x="76200" y="5712542"/>
            <a:ext cx="1752600" cy="1143000"/>
            <a:chOff x="4800600" y="2438400"/>
            <a:chExt cx="2057400" cy="2362200"/>
          </a:xfrm>
        </p:grpSpPr>
        <p:sp>
          <p:nvSpPr>
            <p:cNvPr id="14" name="Rectangle 13"/>
            <p:cNvSpPr/>
            <p:nvPr/>
          </p:nvSpPr>
          <p:spPr>
            <a:xfrm>
              <a:off x="4800600" y="2438400"/>
              <a:ext cx="2057400" cy="2362200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Long       Short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4306490" y="3544410"/>
              <a:ext cx="1904210" cy="18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799534" y="3970734"/>
              <a:ext cx="104854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2"/>
          <p:cNvGrpSpPr/>
          <p:nvPr/>
        </p:nvGrpSpPr>
        <p:grpSpPr>
          <a:xfrm>
            <a:off x="2057400" y="5715000"/>
            <a:ext cx="1752600" cy="1143000"/>
            <a:chOff x="6705600" y="4038600"/>
            <a:chExt cx="2057400" cy="2362200"/>
          </a:xfrm>
        </p:grpSpPr>
        <p:grpSp>
          <p:nvGrpSpPr>
            <p:cNvPr id="7" name="Group 19"/>
            <p:cNvGrpSpPr/>
            <p:nvPr/>
          </p:nvGrpSpPr>
          <p:grpSpPr>
            <a:xfrm>
              <a:off x="6705600" y="4038600"/>
              <a:ext cx="2057400" cy="2362200"/>
              <a:chOff x="4800600" y="2438400"/>
              <a:chExt cx="2057400" cy="23622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800600" y="2438400"/>
                <a:ext cx="2057400" cy="2362200"/>
              </a:xfrm>
              <a:prstGeom prst="rect">
                <a:avLst/>
              </a:prstGeom>
              <a:solidFill>
                <a:srgbClr val="F7EF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</a:rPr>
                  <a:t>Fat            Thin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rot="5400000">
                <a:off x="4626534" y="3541971"/>
                <a:ext cx="1264124" cy="1864"/>
              </a:xfrm>
              <a:prstGeom prst="line">
                <a:avLst/>
              </a:prstGeom>
              <a:ln w="5080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7276305" y="5142706"/>
              <a:ext cx="1905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2"/>
          <p:cNvSpPr txBox="1">
            <a:spLocks/>
          </p:cNvSpPr>
          <p:nvPr/>
        </p:nvSpPr>
        <p:spPr>
          <a:xfrm>
            <a:off x="47244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grpSp>
        <p:nvGrpSpPr>
          <p:cNvPr id="8" name="Group 31"/>
          <p:cNvGrpSpPr/>
          <p:nvPr/>
        </p:nvGrpSpPr>
        <p:grpSpPr>
          <a:xfrm>
            <a:off x="3810000" y="6172200"/>
            <a:ext cx="1981200" cy="617973"/>
            <a:chOff x="6781801" y="3556841"/>
            <a:chExt cx="2325757" cy="1277144"/>
          </a:xfrm>
        </p:grpSpPr>
        <p:sp>
          <p:nvSpPr>
            <p:cNvPr id="28" name="Rectangle 27"/>
            <p:cNvSpPr/>
            <p:nvPr/>
          </p:nvSpPr>
          <p:spPr>
            <a:xfrm>
              <a:off x="6781801" y="3556841"/>
              <a:ext cx="2325757" cy="1277144"/>
            </a:xfrm>
            <a:prstGeom prst="rect">
              <a:avLst/>
            </a:prstGeom>
            <a:solidFill>
              <a:srgbClr val="F7EF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Round   Square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010400" y="3714750"/>
              <a:ext cx="609600" cy="5524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01000" y="3600450"/>
              <a:ext cx="685800" cy="6667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3962400" y="5638800"/>
            <a:ext cx="1492250" cy="533400"/>
          </a:xfrm>
          <a:prstGeom prst="rect">
            <a:avLst/>
          </a:prstGeom>
          <a:solidFill>
            <a:srgbClr val="F7EF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New   Old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rcRect b="13373"/>
          <a:stretch>
            <a:fillRect/>
          </a:stretch>
        </p:blipFill>
        <p:spPr>
          <a:xfrm>
            <a:off x="-18110" y="685800"/>
            <a:ext cx="9162110" cy="17806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820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15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7150" y="2524125"/>
            <a:ext cx="1314450" cy="17462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8110" y="42637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4021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969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24221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71800" y="4339946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90131" y="4327728"/>
            <a:ext cx="1465910" cy="122265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4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410200" y="1772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  <a:endParaRPr lang="en-US" sz="4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04800" y="2095500"/>
            <a:ext cx="8839200" cy="46101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Mike:</a:t>
            </a:r>
            <a:r>
              <a:rPr lang="en-US" sz="4103" noProof="0" dirty="0" smtClean="0"/>
              <a:t> Good luck with the </a:t>
            </a:r>
            <a:r>
              <a:rPr lang="en-US" sz="4103" b="1" noProof="0" dirty="0" smtClean="0"/>
              <a:t>play</a:t>
            </a:r>
            <a:r>
              <a:rPr lang="en-US" sz="4103" noProof="0" dirty="0" smtClean="0"/>
              <a:t>.</a:t>
            </a:r>
          </a:p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Emma:</a:t>
            </a:r>
            <a:r>
              <a:rPr lang="en-US" sz="4103" noProof="0" dirty="0" smtClean="0"/>
              <a:t> Thanks.</a:t>
            </a:r>
          </a:p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Emma:</a:t>
            </a:r>
            <a:r>
              <a:rPr lang="en-US" sz="4103" noProof="0" dirty="0" smtClean="0"/>
              <a:t> My </a:t>
            </a:r>
            <a:r>
              <a:rPr lang="en-US" sz="4103" b="1" noProof="0" dirty="0" smtClean="0"/>
              <a:t>costume</a:t>
            </a:r>
            <a:r>
              <a:rPr lang="en-US" sz="4103" noProof="0" dirty="0" smtClean="0"/>
              <a:t>.  What can I do now?  Thanks, Julie.</a:t>
            </a:r>
          </a:p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Julie:</a:t>
            </a:r>
            <a:r>
              <a:rPr lang="en-US" sz="4103" dirty="0" smtClean="0"/>
              <a:t> Don’t worry.  You can </a:t>
            </a:r>
            <a:r>
              <a:rPr lang="en-US" sz="4103" b="1" dirty="0" smtClean="0"/>
              <a:t>share </a:t>
            </a:r>
            <a:r>
              <a:rPr lang="en-US" sz="4103" dirty="0" smtClean="0"/>
              <a:t>mine.</a:t>
            </a:r>
          </a:p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Mom:</a:t>
            </a:r>
            <a:r>
              <a:rPr lang="en-US" sz="4103" noProof="0" dirty="0" smtClean="0"/>
              <a:t> Which one is Emma?</a:t>
            </a:r>
          </a:p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Mike: </a:t>
            </a:r>
            <a:r>
              <a:rPr lang="en-US" sz="4103" noProof="0" dirty="0" smtClean="0"/>
              <a:t>She’s the one wearing the black and white </a:t>
            </a:r>
            <a:r>
              <a:rPr lang="en-US" sz="4103" b="1" noProof="0" dirty="0" smtClean="0"/>
              <a:t>socks</a:t>
            </a:r>
            <a:r>
              <a:rPr lang="en-US" sz="4103" noProof="0" dirty="0" smtClean="0"/>
              <a:t>.</a:t>
            </a:r>
          </a:p>
          <a:p>
            <a:pPr lvl="0">
              <a:spcBef>
                <a:spcPct val="0"/>
              </a:spcBef>
            </a:pPr>
            <a:r>
              <a:rPr lang="en-US" sz="4103" u="sng" dirty="0" smtClean="0"/>
              <a:t>Mom:</a:t>
            </a:r>
            <a:r>
              <a:rPr lang="en-US" sz="4103" dirty="0" smtClean="0"/>
              <a:t> Who’s that wearing the red </a:t>
            </a:r>
            <a:r>
              <a:rPr lang="en-US" sz="4103" b="1" dirty="0" smtClean="0"/>
              <a:t>T-shirt</a:t>
            </a:r>
            <a:r>
              <a:rPr lang="en-US" sz="4103" dirty="0" smtClean="0"/>
              <a:t>?</a:t>
            </a:r>
          </a:p>
          <a:p>
            <a:pPr lvl="0">
              <a:spcBef>
                <a:spcPct val="0"/>
              </a:spcBef>
            </a:pPr>
            <a:r>
              <a:rPr lang="en-US" sz="4103" u="sng" noProof="0" dirty="0" smtClean="0"/>
              <a:t>Mike:</a:t>
            </a:r>
            <a:r>
              <a:rPr lang="en-US" sz="4103" noProof="0" dirty="0" smtClean="0"/>
              <a:t> That’s Julie!  They are doing a good job!</a:t>
            </a:r>
            <a:endParaRPr lang="en-US" sz="4103" u="sng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685800" y="838200"/>
            <a:ext cx="2401094" cy="2318266"/>
            <a:chOff x="685800" y="838200"/>
            <a:chExt cx="2401094" cy="231826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838200"/>
              <a:ext cx="2401094" cy="159781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143000" y="2448580"/>
              <a:ext cx="1402948" cy="70788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/>
                <a:t>a</a:t>
              </a:r>
              <a:r>
                <a:rPr lang="en-US" sz="4000" dirty="0" smtClean="0"/>
                <a:t> play</a:t>
              </a:r>
              <a:endParaRPr lang="en-US" sz="40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97313" y="685800"/>
            <a:ext cx="1964531" cy="2672417"/>
            <a:chOff x="3897313" y="685800"/>
            <a:chExt cx="1964531" cy="267241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7313" y="685800"/>
              <a:ext cx="1964531" cy="196453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191000" y="2650331"/>
              <a:ext cx="1301759" cy="70788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socks</a:t>
              </a:r>
              <a:endParaRPr lang="en-US" sz="40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06344" y="689769"/>
            <a:ext cx="1746250" cy="2466905"/>
            <a:chOff x="6306344" y="689769"/>
            <a:chExt cx="1746250" cy="246690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06344" y="689769"/>
              <a:ext cx="1746250" cy="17462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6470641" y="2448788"/>
              <a:ext cx="1490111" cy="70788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T-shirt</a:t>
              </a:r>
              <a:endParaRPr lang="en-US" sz="40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450953" y="3886200"/>
            <a:ext cx="2401094" cy="2305705"/>
            <a:chOff x="4450953" y="3886200"/>
            <a:chExt cx="2401094" cy="23057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50953" y="3886200"/>
              <a:ext cx="2401094" cy="159781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4980530" y="5484019"/>
              <a:ext cx="1327807" cy="70788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share</a:t>
              </a:r>
              <a:endParaRPr lang="en-US" sz="4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38200" y="3886200"/>
            <a:ext cx="2051844" cy="2612886"/>
            <a:chOff x="838200" y="3886200"/>
            <a:chExt cx="2051844" cy="261288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8200" y="3886200"/>
              <a:ext cx="2051844" cy="187721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838200" y="5791200"/>
              <a:ext cx="1969009" cy="70788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costume</a:t>
              </a:r>
              <a:endParaRPr 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867400" y="0"/>
            <a:ext cx="3276600" cy="5943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Skit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Good luck with the play.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Thanks.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My costume.  What can I do now?  Thanks, Julie.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Julie:</a:t>
            </a:r>
            <a:r>
              <a:rPr lang="en-US" sz="2051" dirty="0" smtClean="0"/>
              <a:t> Don’t worry.  You can share mine.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Mom:</a:t>
            </a:r>
            <a:r>
              <a:rPr lang="en-US" sz="2051" noProof="0" dirty="0" smtClean="0"/>
              <a:t> Which one is Emma?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 </a:t>
            </a:r>
            <a:r>
              <a:rPr lang="en-US" sz="2051" noProof="0" dirty="0" smtClean="0"/>
              <a:t>She’s the one wearing the black and white socks.</a:t>
            </a:r>
          </a:p>
          <a:p>
            <a:pPr lvl="0">
              <a:spcBef>
                <a:spcPct val="0"/>
              </a:spcBef>
            </a:pPr>
            <a:r>
              <a:rPr lang="en-US" sz="2051" u="sng" dirty="0" smtClean="0"/>
              <a:t>Mom:</a:t>
            </a:r>
            <a:r>
              <a:rPr lang="en-US" sz="2051" dirty="0" smtClean="0"/>
              <a:t> Who’s that wearing the red T-shirt?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That’s Julie!  They are doing a good job!</a:t>
            </a:r>
            <a:endParaRPr lang="en-US" sz="2051" u="sng" noProof="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5867400" cy="612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855" y="25146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674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86655" y="6107668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9718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916668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943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36591" y="5758934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71600" y="3156466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95250" y="0"/>
            <a:ext cx="4400550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 A/</a:t>
            </a:r>
            <a:r>
              <a:rPr lang="en-US" sz="3000" dirty="0">
                <a:solidFill>
                  <a:srgbClr val="FF0000"/>
                </a:solidFill>
              </a:rPr>
              <a:t>B</a:t>
            </a:r>
            <a:r>
              <a:rPr lang="en-US" sz="3000" dirty="0" smtClean="0">
                <a:solidFill>
                  <a:srgbClr val="FF0000"/>
                </a:solidFill>
              </a:rPr>
              <a:t> (26-27)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867400" y="0"/>
            <a:ext cx="3276600" cy="5943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Skit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Good luck with the play.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Thanks.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My costume.  What can I do now?  Thanks, Julie.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Julie:</a:t>
            </a:r>
            <a:r>
              <a:rPr lang="en-US" sz="2051" dirty="0" smtClean="0"/>
              <a:t> Don’t worry.  You can share mine.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Mom:</a:t>
            </a:r>
            <a:r>
              <a:rPr lang="en-US" sz="2051" noProof="0" dirty="0" smtClean="0"/>
              <a:t> Which one is Emma?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 </a:t>
            </a:r>
            <a:r>
              <a:rPr lang="en-US" sz="2051" noProof="0" dirty="0" smtClean="0"/>
              <a:t>She’s the one wearing the black and white socks.</a:t>
            </a:r>
          </a:p>
          <a:p>
            <a:pPr lvl="0">
              <a:spcBef>
                <a:spcPct val="0"/>
              </a:spcBef>
            </a:pPr>
            <a:r>
              <a:rPr lang="en-US" sz="2051" u="sng" dirty="0" smtClean="0"/>
              <a:t>Mom:</a:t>
            </a:r>
            <a:r>
              <a:rPr lang="en-US" sz="2051" dirty="0" smtClean="0"/>
              <a:t> Who’s that wearing the red T-shirt?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That’s Julie!  They are doing a good job!</a:t>
            </a:r>
            <a:endParaRPr lang="en-US" sz="2051" u="sng" noProof="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5867400" cy="612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855" y="25146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674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86655" y="6107668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9718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916668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943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36591" y="5758934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71600" y="3156466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867400" y="0"/>
            <a:ext cx="3276600" cy="5943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Skit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Good luck with the play.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Thanks.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My costume.  What can I do now?  Thanks, Julie.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Julie:</a:t>
            </a:r>
            <a:r>
              <a:rPr lang="en-US" sz="2051" dirty="0" smtClean="0"/>
              <a:t> Don’t worry.  You can share mine.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Mom:</a:t>
            </a:r>
            <a:r>
              <a:rPr lang="en-US" sz="2051" noProof="0" dirty="0" smtClean="0"/>
              <a:t> Which one is Emma?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 </a:t>
            </a:r>
            <a:r>
              <a:rPr lang="en-US" sz="2051" noProof="0" dirty="0" smtClean="0"/>
              <a:t>She’s the one wearing the black and white socks.</a:t>
            </a:r>
          </a:p>
          <a:p>
            <a:pPr lvl="0">
              <a:spcBef>
                <a:spcPct val="0"/>
              </a:spcBef>
            </a:pPr>
            <a:r>
              <a:rPr lang="en-US" sz="2051" u="sng" dirty="0" smtClean="0"/>
              <a:t>Mom:</a:t>
            </a:r>
            <a:r>
              <a:rPr lang="en-US" sz="2051" dirty="0" smtClean="0"/>
              <a:t> Who’s that wearing the red T-shirt?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That’s Julie!  They are doing a good job!</a:t>
            </a:r>
            <a:endParaRPr lang="en-US" sz="2051" u="sng" noProof="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5867400" cy="612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855" y="25146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674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86655" y="6107668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9718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916668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943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36591" y="5758934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71600" y="3156466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1219200"/>
            <a:ext cx="3435350" cy="38588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600" y="1143000"/>
            <a:ext cx="3349799" cy="39374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2019" y="5080482"/>
            <a:ext cx="1500381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Emma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078086"/>
            <a:ext cx="1212842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Mike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402</Words>
  <Application>Microsoft Macintosh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\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7</cp:revision>
  <dcterms:created xsi:type="dcterms:W3CDTF">2011-12-29T03:56:53Z</dcterms:created>
  <dcterms:modified xsi:type="dcterms:W3CDTF">2011-12-29T04:28:31Z</dcterms:modified>
</cp:coreProperties>
</file>