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77" r:id="rId8"/>
    <p:sldId id="278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2CE31"/>
    <a:srgbClr val="FEFE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C1586-BCA5-6D46-A4F1-E661EAE7DEC8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1B9D-53FD-8144-BBF8-CFC27B84B3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27.png"/><Relationship Id="rId25" Type="http://schemas.openxmlformats.org/officeDocument/2006/relationships/image" Target="../media/image28.png"/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10" Type="http://schemas.openxmlformats.org/officeDocument/2006/relationships/image" Target="../media/image9.png"/><Relationship Id="rId12" Type="http://schemas.openxmlformats.org/officeDocument/2006/relationships/image" Target="../media/image10.png"/><Relationship Id="rId17" Type="http://schemas.openxmlformats.org/officeDocument/2006/relationships/image" Target="../media/image23.png"/><Relationship Id="rId9" Type="http://schemas.openxmlformats.org/officeDocument/2006/relationships/image" Target="../media/image13.png"/><Relationship Id="rId18" Type="http://schemas.openxmlformats.org/officeDocument/2006/relationships/image" Target="../media/image24.png"/><Relationship Id="rId3" Type="http://schemas.openxmlformats.org/officeDocument/2006/relationships/image" Target="../media/image5.png"/><Relationship Id="rId14" Type="http://schemas.openxmlformats.org/officeDocument/2006/relationships/image" Target="../media/image4.png"/><Relationship Id="rId23" Type="http://schemas.openxmlformats.org/officeDocument/2006/relationships/image" Target="../media/image26.png"/><Relationship Id="rId4" Type="http://schemas.openxmlformats.org/officeDocument/2006/relationships/image" Target="../media/image6.png"/><Relationship Id="rId11" Type="http://schemas.openxmlformats.org/officeDocument/2006/relationships/image" Target="../media/image14.png"/><Relationship Id="rId6" Type="http://schemas.openxmlformats.org/officeDocument/2006/relationships/image" Target="../media/image8.png"/><Relationship Id="rId16" Type="http://schemas.openxmlformats.org/officeDocument/2006/relationships/image" Target="../media/image22.png"/><Relationship Id="rId5" Type="http://schemas.openxmlformats.org/officeDocument/2006/relationships/image" Target="../media/image7.png"/><Relationship Id="rId15" Type="http://schemas.openxmlformats.org/officeDocument/2006/relationships/image" Target="../media/image21.png"/><Relationship Id="rId19" Type="http://schemas.openxmlformats.org/officeDocument/2006/relationships/image" Target="../media/image25.png"/><Relationship Id="rId20" Type="http://schemas.openxmlformats.org/officeDocument/2006/relationships/image" Target="../media/image16.png"/><Relationship Id="rId22" Type="http://schemas.openxmlformats.org/officeDocument/2006/relationships/image" Target="../media/image18.png"/><Relationship Id="rId21" Type="http://schemas.openxmlformats.org/officeDocument/2006/relationships/image" Target="../media/image17.png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1.png"/><Relationship Id="rId20" Type="http://schemas.openxmlformats.org/officeDocument/2006/relationships/image" Target="../media/image17.png"/><Relationship Id="rId4" Type="http://schemas.openxmlformats.org/officeDocument/2006/relationships/image" Target="../media/image6.png"/><Relationship Id="rId21" Type="http://schemas.openxmlformats.org/officeDocument/2006/relationships/image" Target="../media/image18.png"/><Relationship Id="rId22" Type="http://schemas.openxmlformats.org/officeDocument/2006/relationships/image" Target="../media/image26.png"/><Relationship Id="rId23" Type="http://schemas.openxmlformats.org/officeDocument/2006/relationships/image" Target="../media/image27.png"/><Relationship Id="rId7" Type="http://schemas.openxmlformats.org/officeDocument/2006/relationships/image" Target="../media/image11.png"/><Relationship Id="rId11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28.png"/><Relationship Id="rId6" Type="http://schemas.openxmlformats.org/officeDocument/2006/relationships/image" Target="../media/image8.png"/><Relationship Id="rId16" Type="http://schemas.openxmlformats.org/officeDocument/2006/relationships/image" Target="../media/image23.png"/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10" Type="http://schemas.openxmlformats.org/officeDocument/2006/relationships/image" Target="../media/image9.png"/><Relationship Id="rId5" Type="http://schemas.openxmlformats.org/officeDocument/2006/relationships/image" Target="../media/image7.png"/><Relationship Id="rId15" Type="http://schemas.openxmlformats.org/officeDocument/2006/relationships/image" Target="../media/image22.png"/><Relationship Id="rId12" Type="http://schemas.openxmlformats.org/officeDocument/2006/relationships/image" Target="../media/image10.png"/><Relationship Id="rId17" Type="http://schemas.openxmlformats.org/officeDocument/2006/relationships/image" Target="../media/image24.png"/><Relationship Id="rId19" Type="http://schemas.openxmlformats.org/officeDocument/2006/relationships/image" Target="../media/image16.png"/><Relationship Id="rId2" Type="http://schemas.openxmlformats.org/officeDocument/2006/relationships/image" Target="../media/image1.png"/><Relationship Id="rId9" Type="http://schemas.openxmlformats.org/officeDocument/2006/relationships/image" Target="../media/image13.png"/><Relationship Id="rId3" Type="http://schemas.openxmlformats.org/officeDocument/2006/relationships/image" Target="../media/image5.png"/><Relationship Id="rId18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6.png"/><Relationship Id="rId4" Type="http://schemas.openxmlformats.org/officeDocument/2006/relationships/image" Target="../media/image6.png"/><Relationship Id="rId7" Type="http://schemas.openxmlformats.org/officeDocument/2006/relationships/image" Target="../media/image9.png"/><Relationship Id="rId11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6" Type="http://schemas.openxmlformats.org/officeDocument/2006/relationships/image" Target="../media/image18.png"/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0" Type="http://schemas.openxmlformats.org/officeDocument/2006/relationships/image" Target="../media/image12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5" Type="http://schemas.openxmlformats.org/officeDocument/2006/relationships/image" Target="../media/image4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Relationship Id="rId6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27.png"/><Relationship Id="rId25" Type="http://schemas.openxmlformats.org/officeDocument/2006/relationships/image" Target="../media/image28.png"/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10" Type="http://schemas.openxmlformats.org/officeDocument/2006/relationships/image" Target="../media/image9.png"/><Relationship Id="rId12" Type="http://schemas.openxmlformats.org/officeDocument/2006/relationships/image" Target="../media/image10.png"/><Relationship Id="rId17" Type="http://schemas.openxmlformats.org/officeDocument/2006/relationships/image" Target="../media/image23.png"/><Relationship Id="rId9" Type="http://schemas.openxmlformats.org/officeDocument/2006/relationships/image" Target="../media/image13.png"/><Relationship Id="rId18" Type="http://schemas.openxmlformats.org/officeDocument/2006/relationships/image" Target="../media/image24.png"/><Relationship Id="rId3" Type="http://schemas.openxmlformats.org/officeDocument/2006/relationships/image" Target="../media/image5.png"/><Relationship Id="rId14" Type="http://schemas.openxmlformats.org/officeDocument/2006/relationships/image" Target="../media/image4.png"/><Relationship Id="rId23" Type="http://schemas.openxmlformats.org/officeDocument/2006/relationships/image" Target="../media/image26.png"/><Relationship Id="rId4" Type="http://schemas.openxmlformats.org/officeDocument/2006/relationships/image" Target="../media/image6.png"/><Relationship Id="rId11" Type="http://schemas.openxmlformats.org/officeDocument/2006/relationships/image" Target="../media/image14.png"/><Relationship Id="rId6" Type="http://schemas.openxmlformats.org/officeDocument/2006/relationships/image" Target="../media/image8.png"/><Relationship Id="rId16" Type="http://schemas.openxmlformats.org/officeDocument/2006/relationships/image" Target="../media/image22.png"/><Relationship Id="rId5" Type="http://schemas.openxmlformats.org/officeDocument/2006/relationships/image" Target="../media/image7.png"/><Relationship Id="rId15" Type="http://schemas.openxmlformats.org/officeDocument/2006/relationships/image" Target="../media/image21.png"/><Relationship Id="rId19" Type="http://schemas.openxmlformats.org/officeDocument/2006/relationships/image" Target="../media/image25.png"/><Relationship Id="rId20" Type="http://schemas.openxmlformats.org/officeDocument/2006/relationships/image" Target="../media/image16.png"/><Relationship Id="rId22" Type="http://schemas.openxmlformats.org/officeDocument/2006/relationships/image" Target="../media/image18.png"/><Relationship Id="rId21" Type="http://schemas.openxmlformats.org/officeDocument/2006/relationships/image" Target="../media/image17.png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1.png"/><Relationship Id="rId20" Type="http://schemas.openxmlformats.org/officeDocument/2006/relationships/image" Target="../media/image17.png"/><Relationship Id="rId4" Type="http://schemas.openxmlformats.org/officeDocument/2006/relationships/image" Target="../media/image6.png"/><Relationship Id="rId21" Type="http://schemas.openxmlformats.org/officeDocument/2006/relationships/image" Target="../media/image18.png"/><Relationship Id="rId22" Type="http://schemas.openxmlformats.org/officeDocument/2006/relationships/image" Target="../media/image26.png"/><Relationship Id="rId23" Type="http://schemas.openxmlformats.org/officeDocument/2006/relationships/image" Target="../media/image27.png"/><Relationship Id="rId7" Type="http://schemas.openxmlformats.org/officeDocument/2006/relationships/image" Target="../media/image11.png"/><Relationship Id="rId11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28.png"/><Relationship Id="rId6" Type="http://schemas.openxmlformats.org/officeDocument/2006/relationships/image" Target="../media/image8.png"/><Relationship Id="rId16" Type="http://schemas.openxmlformats.org/officeDocument/2006/relationships/image" Target="../media/image23.png"/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10" Type="http://schemas.openxmlformats.org/officeDocument/2006/relationships/image" Target="../media/image9.png"/><Relationship Id="rId5" Type="http://schemas.openxmlformats.org/officeDocument/2006/relationships/image" Target="../media/image7.png"/><Relationship Id="rId15" Type="http://schemas.openxmlformats.org/officeDocument/2006/relationships/image" Target="../media/image22.png"/><Relationship Id="rId12" Type="http://schemas.openxmlformats.org/officeDocument/2006/relationships/image" Target="../media/image10.png"/><Relationship Id="rId17" Type="http://schemas.openxmlformats.org/officeDocument/2006/relationships/image" Target="../media/image24.png"/><Relationship Id="rId19" Type="http://schemas.openxmlformats.org/officeDocument/2006/relationships/image" Target="../media/image16.png"/><Relationship Id="rId2" Type="http://schemas.openxmlformats.org/officeDocument/2006/relationships/image" Target="../media/image1.png"/><Relationship Id="rId9" Type="http://schemas.openxmlformats.org/officeDocument/2006/relationships/image" Target="../media/image13.png"/><Relationship Id="rId3" Type="http://schemas.openxmlformats.org/officeDocument/2006/relationships/image" Target="../media/image5.png"/><Relationship Id="rId18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4" Type="http://schemas.openxmlformats.org/officeDocument/2006/relationships/slide" Target="slide20.xml"/><Relationship Id="rId4" Type="http://schemas.openxmlformats.org/officeDocument/2006/relationships/slide" Target="slide12.xml"/><Relationship Id="rId7" Type="http://schemas.openxmlformats.org/officeDocument/2006/relationships/slide" Target="slide10.xml"/><Relationship Id="rId11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8" Type="http://schemas.openxmlformats.org/officeDocument/2006/relationships/slide" Target="slide13.xml"/><Relationship Id="rId13" Type="http://schemas.openxmlformats.org/officeDocument/2006/relationships/slide" Target="slide17.xml"/><Relationship Id="rId10" Type="http://schemas.openxmlformats.org/officeDocument/2006/relationships/slide" Target="slide19.xml"/><Relationship Id="rId5" Type="http://schemas.openxmlformats.org/officeDocument/2006/relationships/slide" Target="slide15.xml"/><Relationship Id="rId15" Type="http://schemas.openxmlformats.org/officeDocument/2006/relationships/slide" Target="slide8.xml"/><Relationship Id="rId12" Type="http://schemas.openxmlformats.org/officeDocument/2006/relationships/slide" Target="slide14.xml"/><Relationship Id="rId2" Type="http://schemas.openxmlformats.org/officeDocument/2006/relationships/image" Target="../media/image1.png"/><Relationship Id="rId9" Type="http://schemas.openxmlformats.org/officeDocument/2006/relationships/slide" Target="slide16.xml"/><Relationship Id="rId3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" Target="slide8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00" y="2501899"/>
            <a:ext cx="4711700" cy="3706041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76200" y="-762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the same ____as the rock.</a:t>
            </a:r>
            <a:endParaRPr lang="en-US" sz="3600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76200" y="8382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lizard is the same color as the rock.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724150"/>
            <a:ext cx="5754037" cy="382905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76200" y="762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the same ____as the snow.</a:t>
            </a:r>
            <a:endParaRPr lang="en-US" sz="3600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76200" y="17526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</a:t>
            </a:r>
            <a:r>
              <a:rPr lang="en-US" sz="4000" dirty="0" smtClean="0"/>
              <a:t>bird is the same color as the snow.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01" y="2599988"/>
            <a:ext cx="5711603" cy="3800812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76200" y="762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the same ____as the ______.</a:t>
            </a:r>
            <a:endParaRPr lang="en-US" sz="3600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76200" y="17526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tiger is the same color as the grass.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00" y="2599988"/>
            <a:ext cx="5992758" cy="4258012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76200" y="762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the same ____as the ______.</a:t>
            </a:r>
            <a:endParaRPr lang="en-US" sz="3600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76200" y="17526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bird is the same color as the sand</a:t>
            </a:r>
            <a:r>
              <a:rPr lang="en-US" sz="4000" dirty="0" smtClean="0"/>
              <a:t>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2536488"/>
            <a:ext cx="5943067" cy="3940512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76200" y="762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the same ____as the ______.</a:t>
            </a:r>
            <a:endParaRPr lang="en-US" sz="3600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76200" y="18288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lizard is the same color as the branc</a:t>
            </a:r>
            <a:r>
              <a:rPr lang="en-US" sz="4000" dirty="0" smtClean="0"/>
              <a:t>h.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36487"/>
            <a:ext cx="5334000" cy="3995351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76200" y="762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camouflaged with the ______.</a:t>
            </a:r>
            <a:endParaRPr lang="en-US" sz="3600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76200" y="17526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snake is camouflaged with the grass.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616200"/>
            <a:ext cx="4960620" cy="3937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76200" y="762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camouflaged with the ______.</a:t>
            </a:r>
            <a:endParaRPr lang="en-US" sz="3600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76200" y="12954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spider is camouflaged with the leaves.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438400"/>
            <a:ext cx="5867400" cy="3904488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76200" y="762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camouflaged with the ______.</a:t>
            </a:r>
            <a:endParaRPr lang="en-US" sz="3600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76200" y="16002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snake is camouflaged with the leaves.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30424"/>
            <a:ext cx="6389502" cy="4498975"/>
          </a:xfrm>
          <a:prstGeom prst="rect">
            <a:avLst/>
          </a:prstGeom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76200" y="762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___________ ____the ______.</a:t>
            </a:r>
            <a:endParaRPr lang="en-US" sz="3600" dirty="0"/>
          </a:p>
        </p:txBody>
      </p:sp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6200" y="17526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spider is camouflaged with the grass.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6300"/>
            <a:ext cx="5257800" cy="4248302"/>
          </a:xfrm>
          <a:prstGeom prst="rect">
            <a:avLst/>
          </a:prstGeom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76200" y="762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___ ____ ____as the ______.</a:t>
            </a:r>
            <a:endParaRPr lang="en-US" sz="3600" dirty="0"/>
          </a:p>
        </p:txBody>
      </p:sp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152400" y="18288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bird </a:t>
            </a:r>
            <a:r>
              <a:rPr lang="en-US" sz="4000" dirty="0" smtClean="0"/>
              <a:t>is the same color as the rocks.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867400" y="0"/>
            <a:ext cx="3276600" cy="5943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000" u="sng" noProof="0" dirty="0" smtClean="0"/>
              <a:t>Skit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</a:t>
            </a:r>
            <a:r>
              <a:rPr lang="en-US" sz="2051" noProof="0" dirty="0" smtClean="0"/>
              <a:t> Good luck with the play.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Emma:</a:t>
            </a:r>
            <a:r>
              <a:rPr lang="en-US" sz="2051" noProof="0" dirty="0" smtClean="0"/>
              <a:t> Thanks.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Emma:</a:t>
            </a:r>
            <a:r>
              <a:rPr lang="en-US" sz="2051" noProof="0" dirty="0" smtClean="0"/>
              <a:t> My costume.  What can I do now?  Thanks, Julie.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Julie:</a:t>
            </a:r>
            <a:r>
              <a:rPr lang="en-US" sz="2051" dirty="0" smtClean="0"/>
              <a:t> Don’t worry.  You can share mine.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Mom:</a:t>
            </a:r>
            <a:r>
              <a:rPr lang="en-US" sz="2051" noProof="0" dirty="0" smtClean="0"/>
              <a:t> Which one is Emma?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 </a:t>
            </a:r>
            <a:r>
              <a:rPr lang="en-US" sz="2051" noProof="0" dirty="0" smtClean="0"/>
              <a:t>She’s the one wearing the black and white socks.</a:t>
            </a:r>
          </a:p>
          <a:p>
            <a:pPr lvl="0">
              <a:spcBef>
                <a:spcPct val="0"/>
              </a:spcBef>
            </a:pPr>
            <a:r>
              <a:rPr lang="en-US" sz="2051" u="sng" dirty="0" smtClean="0"/>
              <a:t>Mom:</a:t>
            </a:r>
            <a:r>
              <a:rPr lang="en-US" sz="2051" dirty="0" smtClean="0"/>
              <a:t> Who’s that wearing the red T-shirt?</a:t>
            </a:r>
          </a:p>
          <a:p>
            <a:pPr lvl="0">
              <a:spcBef>
                <a:spcPct val="0"/>
              </a:spcBef>
            </a:pPr>
            <a:r>
              <a:rPr lang="en-US" sz="2051" u="sng" noProof="0" dirty="0" smtClean="0"/>
              <a:t>Mike:</a:t>
            </a:r>
            <a:r>
              <a:rPr lang="en-US" sz="2051" noProof="0" dirty="0" smtClean="0"/>
              <a:t> That’s Julie!  They are doing a good job!</a:t>
            </a:r>
            <a:endParaRPr lang="en-US" sz="2051" u="sng" noProof="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5800"/>
            <a:ext cx="5867400" cy="6121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855" y="25146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674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86655" y="6107668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29718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1916668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5943600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36591" y="5758934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71600" y="3156466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19400"/>
            <a:ext cx="4876800" cy="3998390"/>
          </a:xfrm>
          <a:prstGeom prst="rect">
            <a:avLst/>
          </a:prstGeom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76200" y="7620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___________ ____the ______.</a:t>
            </a:r>
            <a:endParaRPr lang="en-US" sz="36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76200" y="16764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bird is camouflaged with the branch.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81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97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15" name="Group 22"/>
          <p:cNvGrpSpPr/>
          <p:nvPr/>
        </p:nvGrpSpPr>
        <p:grpSpPr>
          <a:xfrm>
            <a:off x="493926" y="5076488"/>
            <a:ext cx="1681944" cy="1855326"/>
            <a:chOff x="375455" y="4698715"/>
            <a:chExt cx="1992289" cy="21592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5455" y="4698715"/>
              <a:ext cx="1992289" cy="188016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85800" y="6427113"/>
              <a:ext cx="79879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lizard</a:t>
              </a:r>
              <a:endParaRPr lang="en-US" sz="2200" dirty="0"/>
            </a:p>
          </p:txBody>
        </p:sp>
      </p:grpSp>
      <p:grpSp>
        <p:nvGrpSpPr>
          <p:cNvPr id="16" name="Group 21"/>
          <p:cNvGrpSpPr/>
          <p:nvPr/>
        </p:nvGrpSpPr>
        <p:grpSpPr>
          <a:xfrm>
            <a:off x="2478154" y="5015740"/>
            <a:ext cx="1638257" cy="1853030"/>
            <a:chOff x="2367744" y="4638343"/>
            <a:chExt cx="1940541" cy="215661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67744" y="4638343"/>
              <a:ext cx="1940541" cy="1940541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966104" y="6364069"/>
              <a:ext cx="640370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bird</a:t>
              </a:r>
              <a:endParaRPr lang="en-US" sz="2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296999" y="5156451"/>
            <a:ext cx="1885816" cy="1711689"/>
            <a:chOff x="4140910" y="4802211"/>
            <a:chExt cx="2233779" cy="199211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40910" y="4802211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4891049" y="6363440"/>
              <a:ext cx="71103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tiger</a:t>
              </a:r>
              <a:endParaRPr lang="en-US" sz="2200" dirty="0"/>
            </a:p>
          </p:txBody>
        </p:sp>
      </p:grpSp>
      <p:grpSp>
        <p:nvGrpSpPr>
          <p:cNvPr id="22" name="Group 14"/>
          <p:cNvGrpSpPr/>
          <p:nvPr/>
        </p:nvGrpSpPr>
        <p:grpSpPr>
          <a:xfrm>
            <a:off x="5899815" y="5069035"/>
            <a:ext cx="1827566" cy="1713222"/>
            <a:chOff x="5531419" y="2286000"/>
            <a:chExt cx="2164781" cy="19939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31419" y="2286000"/>
              <a:ext cx="2164781" cy="17335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5943600" y="3849013"/>
              <a:ext cx="90281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s</a:t>
              </a:r>
              <a:r>
                <a:rPr lang="en-US" sz="2200" dirty="0" smtClean="0"/>
                <a:t>pider</a:t>
              </a:r>
              <a:endParaRPr lang="en-US" sz="2200" dirty="0"/>
            </a:p>
          </p:txBody>
        </p:sp>
      </p:grpSp>
      <p:grpSp>
        <p:nvGrpSpPr>
          <p:cNvPr id="23" name="Group 29"/>
          <p:cNvGrpSpPr/>
          <p:nvPr/>
        </p:nvGrpSpPr>
        <p:grpSpPr>
          <a:xfrm>
            <a:off x="-124882" y="737176"/>
            <a:ext cx="1621364" cy="1799312"/>
            <a:chOff x="1261536" y="762000"/>
            <a:chExt cx="1621364" cy="179931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/>
            <a:srcRect l="10227" t="15894" r="16755" b="8609"/>
            <a:stretch>
              <a:fillRect/>
            </a:stretch>
          </p:blipFill>
          <p:spPr>
            <a:xfrm>
              <a:off x="1261536" y="762000"/>
              <a:ext cx="1621364" cy="1447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789169" y="2130425"/>
              <a:ext cx="76228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color</a:t>
              </a:r>
              <a:endParaRPr lang="en-US" sz="2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410584" y="5180490"/>
            <a:ext cx="1885816" cy="1753710"/>
            <a:chOff x="6986421" y="2454322"/>
            <a:chExt cx="2233779" cy="204102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986421" y="2454322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555389" y="4064456"/>
              <a:ext cx="837915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snake</a:t>
              </a:r>
              <a:endParaRPr lang="en-US" sz="2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25266" y="914400"/>
            <a:ext cx="1740234" cy="1431468"/>
            <a:chOff x="4876800" y="914400"/>
            <a:chExt cx="1740234" cy="143146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76800" y="914400"/>
              <a:ext cx="1740234" cy="10414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379033" y="1914981"/>
              <a:ext cx="866982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shape</a:t>
              </a:r>
              <a:endParaRPr lang="en-US" sz="2200" dirty="0"/>
            </a:p>
          </p:txBody>
        </p:sp>
      </p:grpSp>
      <p:sp>
        <p:nvSpPr>
          <p:cNvPr id="31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Camouflage </a:t>
            </a:r>
            <a:r>
              <a:rPr lang="ko-KR" sz="3600" dirty="0" smtClean="0"/>
              <a:t>위장</a:t>
            </a:r>
            <a:endParaRPr lang="en-US" sz="36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29000" y="914400"/>
            <a:ext cx="5760580" cy="100965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2536488"/>
            <a:ext cx="3200400" cy="254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2536488"/>
            <a:ext cx="3289300" cy="2463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6200" y="2536488"/>
            <a:ext cx="3505200" cy="23241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12700" y="2599988"/>
            <a:ext cx="3378200" cy="24003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-63500" y="2599988"/>
            <a:ext cx="3492500" cy="2324100"/>
          </a:xfrm>
          <a:prstGeom prst="rect">
            <a:avLst/>
          </a:prstGeom>
        </p:spPr>
      </p:pic>
      <p:grpSp>
        <p:nvGrpSpPr>
          <p:cNvPr id="30" name="Group 44"/>
          <p:cNvGrpSpPr/>
          <p:nvPr/>
        </p:nvGrpSpPr>
        <p:grpSpPr>
          <a:xfrm>
            <a:off x="3505200" y="3442588"/>
            <a:ext cx="1371600" cy="1586612"/>
            <a:chOff x="3505200" y="3442588"/>
            <a:chExt cx="1371600" cy="158661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3505200" y="3442588"/>
              <a:ext cx="1349328" cy="1573152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4076581" y="4598313"/>
              <a:ext cx="80021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snow</a:t>
              </a:r>
              <a:endParaRPr lang="en-US" sz="2200" dirty="0"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5029200" y="3427136"/>
            <a:ext cx="1631727" cy="1575751"/>
            <a:chOff x="5029200" y="3427136"/>
            <a:chExt cx="1631727" cy="157575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029200" y="3427136"/>
              <a:ext cx="1567785" cy="1573152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5878391" y="4572000"/>
              <a:ext cx="78253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rocks</a:t>
              </a:r>
              <a:endParaRPr lang="en-US" sz="2200" dirty="0"/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7010400" y="3368628"/>
            <a:ext cx="1482328" cy="1584372"/>
            <a:chOff x="7010400" y="3368628"/>
            <a:chExt cx="1482328" cy="1584372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7010400" y="3368628"/>
              <a:ext cx="1416619" cy="1573152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7467600" y="4522113"/>
              <a:ext cx="1025128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flowers</a:t>
              </a:r>
              <a:endParaRPr lang="en-US" sz="2200" dirty="0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-12700" y="2599988"/>
            <a:ext cx="3492500" cy="23241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-63500" y="2501900"/>
            <a:ext cx="3213100" cy="25273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0" y="2616200"/>
            <a:ext cx="3479800" cy="2336800"/>
          </a:xfrm>
          <a:prstGeom prst="rect">
            <a:avLst/>
          </a:prstGeom>
        </p:spPr>
      </p:pic>
      <p:sp>
        <p:nvSpPr>
          <p:cNvPr id="51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81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97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15" name="Group 22"/>
          <p:cNvGrpSpPr/>
          <p:nvPr/>
        </p:nvGrpSpPr>
        <p:grpSpPr>
          <a:xfrm>
            <a:off x="493926" y="5076488"/>
            <a:ext cx="1681944" cy="1855326"/>
            <a:chOff x="375455" y="4698715"/>
            <a:chExt cx="1992289" cy="21592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5455" y="4698715"/>
              <a:ext cx="1992289" cy="188016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85800" y="6427113"/>
              <a:ext cx="79879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lizard</a:t>
              </a:r>
              <a:endParaRPr lang="en-US" sz="2200" dirty="0"/>
            </a:p>
          </p:txBody>
        </p:sp>
      </p:grpSp>
      <p:grpSp>
        <p:nvGrpSpPr>
          <p:cNvPr id="16" name="Group 21"/>
          <p:cNvGrpSpPr/>
          <p:nvPr/>
        </p:nvGrpSpPr>
        <p:grpSpPr>
          <a:xfrm>
            <a:off x="2478154" y="5015740"/>
            <a:ext cx="1638257" cy="1853030"/>
            <a:chOff x="2367744" y="4638343"/>
            <a:chExt cx="1940541" cy="215661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67744" y="4638343"/>
              <a:ext cx="1940541" cy="1940541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966104" y="6364069"/>
              <a:ext cx="640370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bird</a:t>
              </a:r>
              <a:endParaRPr lang="en-US" sz="2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296999" y="5156451"/>
            <a:ext cx="1885816" cy="1711689"/>
            <a:chOff x="4140910" y="4802211"/>
            <a:chExt cx="2233779" cy="199211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40910" y="4802211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4891049" y="6363440"/>
              <a:ext cx="71103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tiger</a:t>
              </a:r>
              <a:endParaRPr lang="en-US" sz="2200" dirty="0"/>
            </a:p>
          </p:txBody>
        </p:sp>
      </p:grpSp>
      <p:grpSp>
        <p:nvGrpSpPr>
          <p:cNvPr id="22" name="Group 14"/>
          <p:cNvGrpSpPr/>
          <p:nvPr/>
        </p:nvGrpSpPr>
        <p:grpSpPr>
          <a:xfrm>
            <a:off x="5899815" y="5069035"/>
            <a:ext cx="1827566" cy="1713222"/>
            <a:chOff x="5531419" y="2286000"/>
            <a:chExt cx="2164781" cy="19939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31419" y="2286000"/>
              <a:ext cx="2164781" cy="17335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5943600" y="3849013"/>
              <a:ext cx="90281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s</a:t>
              </a:r>
              <a:r>
                <a:rPr lang="en-US" sz="2200" dirty="0" smtClean="0"/>
                <a:t>pider</a:t>
              </a:r>
              <a:endParaRPr lang="en-US" sz="2200" dirty="0"/>
            </a:p>
          </p:txBody>
        </p:sp>
      </p:grpSp>
      <p:grpSp>
        <p:nvGrpSpPr>
          <p:cNvPr id="23" name="Group 29"/>
          <p:cNvGrpSpPr/>
          <p:nvPr/>
        </p:nvGrpSpPr>
        <p:grpSpPr>
          <a:xfrm>
            <a:off x="-124882" y="737176"/>
            <a:ext cx="1621364" cy="1799312"/>
            <a:chOff x="1261536" y="762000"/>
            <a:chExt cx="1621364" cy="179931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/>
            <a:srcRect l="10227" t="15894" r="16755" b="8609"/>
            <a:stretch>
              <a:fillRect/>
            </a:stretch>
          </p:blipFill>
          <p:spPr>
            <a:xfrm>
              <a:off x="1261536" y="762000"/>
              <a:ext cx="1621364" cy="1447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789169" y="2130425"/>
              <a:ext cx="76228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color</a:t>
              </a:r>
              <a:endParaRPr lang="en-US" sz="2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410584" y="5180490"/>
            <a:ext cx="1885816" cy="1753710"/>
            <a:chOff x="6986421" y="2454322"/>
            <a:chExt cx="2233779" cy="204102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986421" y="2454322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555389" y="4064456"/>
              <a:ext cx="837915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snake</a:t>
              </a:r>
              <a:endParaRPr lang="en-US" sz="2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25266" y="914400"/>
            <a:ext cx="1740234" cy="1431468"/>
            <a:chOff x="4876800" y="914400"/>
            <a:chExt cx="1740234" cy="143146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76800" y="914400"/>
              <a:ext cx="1740234" cy="10414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379033" y="1914981"/>
              <a:ext cx="866982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shape</a:t>
              </a:r>
              <a:endParaRPr lang="en-US" sz="2200" dirty="0"/>
            </a:p>
          </p:txBody>
        </p:sp>
      </p:grpSp>
      <p:sp>
        <p:nvSpPr>
          <p:cNvPr id="31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Camouflage </a:t>
            </a:r>
            <a:r>
              <a:rPr lang="ko-KR" sz="3600" dirty="0" smtClean="0"/>
              <a:t>위장</a:t>
            </a:r>
            <a:endParaRPr lang="en-US" sz="36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2536488"/>
            <a:ext cx="3200400" cy="254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2536488"/>
            <a:ext cx="3289300" cy="2463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200" y="2536488"/>
            <a:ext cx="3505200" cy="23241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12700" y="2599988"/>
            <a:ext cx="3378200" cy="24003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63500" y="2599988"/>
            <a:ext cx="3492500" cy="2324100"/>
          </a:xfrm>
          <a:prstGeom prst="rect">
            <a:avLst/>
          </a:prstGeom>
        </p:spPr>
      </p:pic>
      <p:grpSp>
        <p:nvGrpSpPr>
          <p:cNvPr id="30" name="Group 44"/>
          <p:cNvGrpSpPr/>
          <p:nvPr/>
        </p:nvGrpSpPr>
        <p:grpSpPr>
          <a:xfrm>
            <a:off x="3505200" y="3442588"/>
            <a:ext cx="1371600" cy="1586612"/>
            <a:chOff x="3505200" y="3442588"/>
            <a:chExt cx="1371600" cy="158661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505200" y="3442588"/>
              <a:ext cx="1349328" cy="1573152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4076581" y="4598313"/>
              <a:ext cx="80021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snow</a:t>
              </a:r>
              <a:endParaRPr lang="en-US" sz="2200" dirty="0"/>
            </a:p>
          </p:txBody>
        </p:sp>
      </p:grpSp>
      <p:grpSp>
        <p:nvGrpSpPr>
          <p:cNvPr id="33" name="Group 45"/>
          <p:cNvGrpSpPr/>
          <p:nvPr/>
        </p:nvGrpSpPr>
        <p:grpSpPr>
          <a:xfrm>
            <a:off x="5029200" y="3427136"/>
            <a:ext cx="1631727" cy="1575751"/>
            <a:chOff x="5029200" y="3427136"/>
            <a:chExt cx="1631727" cy="157575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5029200" y="3427136"/>
              <a:ext cx="1567785" cy="1573152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5878391" y="4572000"/>
              <a:ext cx="78253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rocks</a:t>
              </a:r>
              <a:endParaRPr lang="en-US" sz="2200" dirty="0"/>
            </a:p>
          </p:txBody>
        </p:sp>
      </p:grpSp>
      <p:grpSp>
        <p:nvGrpSpPr>
          <p:cNvPr id="45" name="Group 46"/>
          <p:cNvGrpSpPr/>
          <p:nvPr/>
        </p:nvGrpSpPr>
        <p:grpSpPr>
          <a:xfrm>
            <a:off x="7010400" y="3368628"/>
            <a:ext cx="1482328" cy="1584372"/>
            <a:chOff x="7010400" y="3368628"/>
            <a:chExt cx="1482328" cy="1584372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7010400" y="3368628"/>
              <a:ext cx="1416619" cy="1573152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7467600" y="4522113"/>
              <a:ext cx="1025128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flowers</a:t>
              </a:r>
              <a:endParaRPr lang="en-US" sz="2200" dirty="0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-12700" y="2599988"/>
            <a:ext cx="3492500" cy="23241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-63500" y="2501900"/>
            <a:ext cx="3213100" cy="25273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0" y="2616200"/>
            <a:ext cx="3479800" cy="2336800"/>
          </a:xfrm>
          <a:prstGeom prst="rect">
            <a:avLst/>
          </a:prstGeom>
        </p:spPr>
      </p:pic>
      <p:sp>
        <p:nvSpPr>
          <p:cNvPr id="51" name="Title 2"/>
          <p:cNvSpPr txBox="1">
            <a:spLocks/>
          </p:cNvSpPr>
          <p:nvPr/>
        </p:nvSpPr>
        <p:spPr>
          <a:xfrm>
            <a:off x="3429000" y="939224"/>
            <a:ext cx="5867400" cy="737176"/>
          </a:xfrm>
          <a:prstGeom prst="rect">
            <a:avLst/>
          </a:prstGeom>
          <a:solidFill>
            <a:srgbClr val="FEFEFC"/>
          </a:solidFill>
          <a:ln w="57150" cmpd="sng">
            <a:solidFill>
              <a:srgbClr val="A2CE31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r>
              <a:rPr lang="en-US" sz="4000" dirty="0" smtClean="0"/>
              <a:t>The </a:t>
            </a:r>
            <a:r>
              <a:rPr lang="en-US" sz="4000" dirty="0" smtClean="0">
                <a:solidFill>
                  <a:srgbClr val="FF0000"/>
                </a:solidFill>
              </a:rPr>
              <a:t>spider </a:t>
            </a:r>
            <a:r>
              <a:rPr lang="en-US" sz="4000" dirty="0" smtClean="0"/>
              <a:t>is camouflaged with the </a:t>
            </a:r>
            <a:r>
              <a:rPr lang="en-US" sz="4000" dirty="0" smtClean="0">
                <a:solidFill>
                  <a:srgbClr val="FF0000"/>
                </a:solidFill>
              </a:rPr>
              <a:t>leaf</a:t>
            </a:r>
            <a:r>
              <a:rPr lang="en-US" sz="4000" dirty="0" smtClean="0"/>
              <a:t>.</a:t>
            </a:r>
            <a:endParaRPr lang="en-US" sz="3600" dirty="0"/>
          </a:p>
        </p:txBody>
      </p:sp>
      <p:sp>
        <p:nvSpPr>
          <p:cNvPr id="52" name="Title 2"/>
          <p:cNvSpPr txBox="1">
            <a:spLocks/>
          </p:cNvSpPr>
          <p:nvPr/>
        </p:nvSpPr>
        <p:spPr>
          <a:xfrm>
            <a:off x="4930286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410200" y="177224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  <a:endParaRPr lang="en-US" sz="4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Say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Camouflage </a:t>
            </a:r>
            <a:r>
              <a:rPr lang="ko-KR" sz="3600" dirty="0" smtClean="0"/>
              <a:t>위장</a:t>
            </a:r>
            <a:endParaRPr lang="en-US" sz="36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19400"/>
            <a:ext cx="9144000" cy="1473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67000"/>
            <a:ext cx="1993900" cy="19939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2670128"/>
            <a:ext cx="1993900" cy="19939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900" y="2667000"/>
            <a:ext cx="1993900" cy="19939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4500" y="2670128"/>
            <a:ext cx="1993900" cy="19939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15" name="Group 14"/>
          <p:cNvGrpSpPr/>
          <p:nvPr/>
        </p:nvGrpSpPr>
        <p:grpSpPr>
          <a:xfrm>
            <a:off x="5486400" y="2733628"/>
            <a:ext cx="2164781" cy="1993900"/>
            <a:chOff x="5531419" y="2286000"/>
            <a:chExt cx="2164781" cy="19939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31419" y="2286000"/>
              <a:ext cx="2164781" cy="17335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5943600" y="3849013"/>
              <a:ext cx="90281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s</a:t>
              </a:r>
              <a:r>
                <a:rPr lang="en-US" sz="2200" dirty="0" smtClean="0"/>
                <a:t>pider</a:t>
              </a:r>
              <a:endParaRPr lang="en-US" sz="2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986421" y="2838450"/>
            <a:ext cx="2233779" cy="2041021"/>
            <a:chOff x="6986421" y="2454322"/>
            <a:chExt cx="2233779" cy="204102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86421" y="2454322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555389" y="4064456"/>
              <a:ext cx="837915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snake</a:t>
              </a:r>
              <a:endParaRPr lang="en-US" sz="22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52400" y="4708572"/>
            <a:ext cx="1992289" cy="2159285"/>
            <a:chOff x="375455" y="4698715"/>
            <a:chExt cx="1992289" cy="21592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75455" y="4698715"/>
              <a:ext cx="1992289" cy="188016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85800" y="6427113"/>
              <a:ext cx="79879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lizard</a:t>
              </a:r>
              <a:endParaRPr lang="en-US" sz="2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144689" y="4648200"/>
            <a:ext cx="1940541" cy="2156613"/>
            <a:chOff x="2367744" y="4638343"/>
            <a:chExt cx="1940541" cy="215661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367744" y="4638343"/>
              <a:ext cx="1940541" cy="1940541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966104" y="6364069"/>
              <a:ext cx="640370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bird</a:t>
              </a:r>
              <a:endParaRPr lang="en-US" sz="2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17855" y="4812068"/>
            <a:ext cx="2233779" cy="1992116"/>
            <a:chOff x="4140910" y="4802211"/>
            <a:chExt cx="2233779" cy="199211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140910" y="4802211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4891049" y="6363440"/>
              <a:ext cx="71103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tiger</a:t>
              </a:r>
              <a:endParaRPr lang="en-US" sz="2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-124882" y="737176"/>
            <a:ext cx="1621364" cy="1799312"/>
            <a:chOff x="1261536" y="762000"/>
            <a:chExt cx="1621364" cy="179931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2"/>
            <a:srcRect l="10227" t="15894" r="16755" b="8609"/>
            <a:stretch>
              <a:fillRect/>
            </a:stretch>
          </p:blipFill>
          <p:spPr>
            <a:xfrm>
              <a:off x="1261536" y="762000"/>
              <a:ext cx="1621364" cy="1447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789169" y="2130425"/>
              <a:ext cx="76228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color</a:t>
              </a:r>
              <a:endParaRPr lang="en-US" sz="2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25266" y="914400"/>
            <a:ext cx="1740234" cy="1431468"/>
            <a:chOff x="4876800" y="914400"/>
            <a:chExt cx="1740234" cy="143146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76800" y="914400"/>
              <a:ext cx="1740234" cy="10414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379033" y="1914981"/>
              <a:ext cx="866982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shape</a:t>
              </a:r>
              <a:endParaRPr lang="en-US" sz="2200" dirty="0"/>
            </a:p>
          </p:txBody>
        </p:sp>
      </p:grpSp>
      <p:sp>
        <p:nvSpPr>
          <p:cNvPr id="31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Camouflage </a:t>
            </a:r>
            <a:r>
              <a:rPr lang="ko-KR" sz="3600" dirty="0" smtClean="0"/>
              <a:t>위장</a:t>
            </a:r>
            <a:endParaRPr lang="en-US" sz="3600" dirty="0"/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5258594" y="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book A (</a:t>
            </a:r>
            <a:r>
              <a:rPr lang="en-US" sz="3000" dirty="0" smtClean="0">
                <a:solidFill>
                  <a:srgbClr val="FF0000"/>
                </a:solidFill>
              </a:rPr>
              <a:t>28)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3699272" y="912160"/>
            <a:ext cx="1371600" cy="1586612"/>
            <a:chOff x="3505200" y="3442588"/>
            <a:chExt cx="1371600" cy="1586612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505200" y="3442588"/>
              <a:ext cx="1349328" cy="157315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4076581" y="4598313"/>
              <a:ext cx="80021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snow</a:t>
              </a:r>
              <a:endParaRPr lang="en-US" sz="2200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223272" y="896708"/>
            <a:ext cx="1631727" cy="1575751"/>
            <a:chOff x="5029200" y="3427136"/>
            <a:chExt cx="1631727" cy="1575751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029200" y="3427136"/>
              <a:ext cx="1567785" cy="157315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878391" y="4572000"/>
              <a:ext cx="78253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rocks</a:t>
              </a:r>
              <a:endParaRPr lang="en-US" sz="22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204472" y="838200"/>
            <a:ext cx="1482328" cy="1584372"/>
            <a:chOff x="7010400" y="3368628"/>
            <a:chExt cx="1482328" cy="1584372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7010400" y="3368628"/>
              <a:ext cx="1416619" cy="1573152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7467600" y="4522113"/>
              <a:ext cx="1025128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flowers</a:t>
              </a:r>
              <a:endParaRPr lang="en-US" sz="2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4" name="Group 29"/>
          <p:cNvGrpSpPr/>
          <p:nvPr/>
        </p:nvGrpSpPr>
        <p:grpSpPr>
          <a:xfrm>
            <a:off x="-124882" y="737176"/>
            <a:ext cx="1621364" cy="1799312"/>
            <a:chOff x="1261536" y="762000"/>
            <a:chExt cx="1621364" cy="179931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rcRect l="10227" t="15894" r="16755" b="8609"/>
            <a:stretch>
              <a:fillRect/>
            </a:stretch>
          </p:blipFill>
          <p:spPr>
            <a:xfrm>
              <a:off x="1261536" y="762000"/>
              <a:ext cx="1621364" cy="1447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789169" y="2130425"/>
              <a:ext cx="76228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color</a:t>
              </a:r>
              <a:endParaRPr lang="en-US" sz="2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25266" y="914400"/>
            <a:ext cx="1740234" cy="1431468"/>
            <a:chOff x="4876800" y="914400"/>
            <a:chExt cx="1740234" cy="143146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76800" y="914400"/>
              <a:ext cx="1740234" cy="10414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379033" y="1914981"/>
              <a:ext cx="866982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shape</a:t>
              </a:r>
              <a:endParaRPr lang="en-US" sz="2200" dirty="0"/>
            </a:p>
          </p:txBody>
        </p:sp>
      </p:grpSp>
      <p:sp>
        <p:nvSpPr>
          <p:cNvPr id="31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Camouflage </a:t>
            </a:r>
            <a:r>
              <a:rPr lang="ko-KR" sz="3600" dirty="0" smtClean="0"/>
              <a:t>위장</a:t>
            </a:r>
            <a:endParaRPr lang="en-US" sz="3600" dirty="0"/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5258594" y="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book</a:t>
            </a:r>
            <a:r>
              <a:rPr lang="en-US" sz="3000" dirty="0" smtClean="0">
                <a:solidFill>
                  <a:srgbClr val="FF0000"/>
                </a:solidFill>
              </a:rPr>
              <a:t> B </a:t>
            </a:r>
            <a:r>
              <a:rPr lang="en-US" sz="3000" dirty="0" smtClean="0">
                <a:solidFill>
                  <a:srgbClr val="FF0000"/>
                </a:solidFill>
              </a:rPr>
              <a:t>(</a:t>
            </a:r>
            <a:r>
              <a:rPr lang="en-US" sz="3000" dirty="0" smtClean="0">
                <a:solidFill>
                  <a:srgbClr val="FF0000"/>
                </a:solidFill>
              </a:rPr>
              <a:t>28)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514600"/>
            <a:ext cx="9144000" cy="100965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389894"/>
            <a:ext cx="3365500" cy="346810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8050" y="3943350"/>
            <a:ext cx="4582258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81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97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21" name="Group 22"/>
          <p:cNvGrpSpPr/>
          <p:nvPr/>
        </p:nvGrpSpPr>
        <p:grpSpPr>
          <a:xfrm>
            <a:off x="493926" y="5076488"/>
            <a:ext cx="1681944" cy="1855326"/>
            <a:chOff x="375455" y="4698715"/>
            <a:chExt cx="1992289" cy="21592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5455" y="4698715"/>
              <a:ext cx="1992289" cy="188016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85800" y="6427113"/>
              <a:ext cx="79879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lizard</a:t>
              </a:r>
              <a:endParaRPr lang="en-US" sz="2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478154" y="5015740"/>
            <a:ext cx="1638257" cy="1853030"/>
            <a:chOff x="2367744" y="4638343"/>
            <a:chExt cx="1940541" cy="215661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67744" y="4638343"/>
              <a:ext cx="1940541" cy="1940541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966104" y="6364069"/>
              <a:ext cx="640370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bird</a:t>
              </a:r>
              <a:endParaRPr lang="en-US" sz="2200" dirty="0"/>
            </a:p>
          </p:txBody>
        </p:sp>
      </p:grpSp>
      <p:grpSp>
        <p:nvGrpSpPr>
          <p:cNvPr id="23" name="Group 20"/>
          <p:cNvGrpSpPr/>
          <p:nvPr/>
        </p:nvGrpSpPr>
        <p:grpSpPr>
          <a:xfrm>
            <a:off x="4296999" y="5156451"/>
            <a:ext cx="1885816" cy="1711689"/>
            <a:chOff x="4140910" y="4802211"/>
            <a:chExt cx="2233779" cy="199211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40910" y="4802211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4891049" y="6363440"/>
              <a:ext cx="71103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tiger</a:t>
              </a:r>
              <a:endParaRPr lang="en-US" sz="2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899815" y="5069035"/>
            <a:ext cx="1827566" cy="1713222"/>
            <a:chOff x="5531419" y="2286000"/>
            <a:chExt cx="2164781" cy="19939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31419" y="2286000"/>
              <a:ext cx="2164781" cy="17335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5943600" y="3849013"/>
              <a:ext cx="90281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s</a:t>
              </a:r>
              <a:r>
                <a:rPr lang="en-US" sz="2200" dirty="0" smtClean="0"/>
                <a:t>pider</a:t>
              </a:r>
              <a:endParaRPr lang="en-US" sz="2200" dirty="0"/>
            </a:p>
          </p:txBody>
        </p:sp>
      </p:grpSp>
      <p:grpSp>
        <p:nvGrpSpPr>
          <p:cNvPr id="24" name="Group 29"/>
          <p:cNvGrpSpPr/>
          <p:nvPr/>
        </p:nvGrpSpPr>
        <p:grpSpPr>
          <a:xfrm>
            <a:off x="-124882" y="737176"/>
            <a:ext cx="1621364" cy="1799312"/>
            <a:chOff x="1261536" y="762000"/>
            <a:chExt cx="1621364" cy="179931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/>
            <a:srcRect l="10227" t="15894" r="16755" b="8609"/>
            <a:stretch>
              <a:fillRect/>
            </a:stretch>
          </p:blipFill>
          <p:spPr>
            <a:xfrm>
              <a:off x="1261536" y="762000"/>
              <a:ext cx="1621364" cy="1447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789169" y="2130425"/>
              <a:ext cx="76228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color</a:t>
              </a:r>
              <a:endParaRPr lang="en-US" sz="2200" dirty="0"/>
            </a:p>
          </p:txBody>
        </p:sp>
      </p:grpSp>
      <p:grpSp>
        <p:nvGrpSpPr>
          <p:cNvPr id="16" name="Group 23"/>
          <p:cNvGrpSpPr/>
          <p:nvPr/>
        </p:nvGrpSpPr>
        <p:grpSpPr>
          <a:xfrm>
            <a:off x="7410584" y="5180490"/>
            <a:ext cx="1885816" cy="1753710"/>
            <a:chOff x="6986421" y="2454322"/>
            <a:chExt cx="2233779" cy="204102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986421" y="2454322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555389" y="4064456"/>
              <a:ext cx="837915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snake</a:t>
              </a:r>
              <a:endParaRPr lang="en-US" sz="2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25266" y="914400"/>
            <a:ext cx="1740234" cy="1431468"/>
            <a:chOff x="4876800" y="914400"/>
            <a:chExt cx="1740234" cy="143146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76800" y="914400"/>
              <a:ext cx="1740234" cy="10414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379033" y="1914981"/>
              <a:ext cx="866982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shape</a:t>
              </a:r>
              <a:endParaRPr lang="en-US" sz="2200" dirty="0"/>
            </a:p>
          </p:txBody>
        </p:sp>
      </p:grpSp>
      <p:sp>
        <p:nvSpPr>
          <p:cNvPr id="31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Camouflage </a:t>
            </a:r>
            <a:r>
              <a:rPr lang="ko-KR" sz="3600" dirty="0" smtClean="0"/>
              <a:t>위장</a:t>
            </a:r>
            <a:endParaRPr lang="en-US" sz="3600" dirty="0"/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5258594" y="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book</a:t>
            </a:r>
            <a:r>
              <a:rPr lang="en-US" sz="3000" dirty="0" smtClean="0">
                <a:solidFill>
                  <a:srgbClr val="FF0000"/>
                </a:solidFill>
              </a:rPr>
              <a:t> B </a:t>
            </a:r>
            <a:r>
              <a:rPr lang="en-US" sz="3000" dirty="0" smtClean="0">
                <a:solidFill>
                  <a:srgbClr val="FF0000"/>
                </a:solidFill>
              </a:rPr>
              <a:t>(</a:t>
            </a:r>
            <a:r>
              <a:rPr lang="en-US" sz="3000" dirty="0" smtClean="0">
                <a:solidFill>
                  <a:srgbClr val="FF0000"/>
                </a:solidFill>
              </a:rPr>
              <a:t>28)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29000" y="914400"/>
            <a:ext cx="5760580" cy="100965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2536488"/>
            <a:ext cx="3200400" cy="254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2536488"/>
            <a:ext cx="3289300" cy="2463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6200" y="2536488"/>
            <a:ext cx="3505200" cy="23241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12700" y="2599988"/>
            <a:ext cx="3378200" cy="24003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-63500" y="2599988"/>
            <a:ext cx="3492500" cy="2324100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3505200" y="3442588"/>
            <a:ext cx="1371600" cy="1586612"/>
            <a:chOff x="3505200" y="3442588"/>
            <a:chExt cx="1371600" cy="158661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3505200" y="3442588"/>
              <a:ext cx="1349328" cy="1573152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4076581" y="4598313"/>
              <a:ext cx="80021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snow</a:t>
              </a:r>
              <a:endParaRPr lang="en-US" sz="22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029200" y="3427136"/>
            <a:ext cx="1631727" cy="1575751"/>
            <a:chOff x="5029200" y="3427136"/>
            <a:chExt cx="1631727" cy="157575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029200" y="3427136"/>
              <a:ext cx="1567785" cy="1573152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5878391" y="4572000"/>
              <a:ext cx="78253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rocks</a:t>
              </a:r>
              <a:endParaRPr lang="en-US" sz="22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010400" y="3368628"/>
            <a:ext cx="1482328" cy="1584372"/>
            <a:chOff x="7010400" y="3368628"/>
            <a:chExt cx="1482328" cy="1584372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7010400" y="3368628"/>
              <a:ext cx="1416619" cy="1573152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7467600" y="4522113"/>
              <a:ext cx="1025128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flowers</a:t>
              </a:r>
              <a:endParaRPr lang="en-US" sz="2200" dirty="0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-12700" y="2599988"/>
            <a:ext cx="3492500" cy="23241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-63500" y="2501900"/>
            <a:ext cx="3213100" cy="25273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0" y="2616200"/>
            <a:ext cx="3479800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81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97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15" name="Group 22"/>
          <p:cNvGrpSpPr/>
          <p:nvPr/>
        </p:nvGrpSpPr>
        <p:grpSpPr>
          <a:xfrm>
            <a:off x="493926" y="5076488"/>
            <a:ext cx="1681944" cy="1855326"/>
            <a:chOff x="375455" y="4698715"/>
            <a:chExt cx="1992289" cy="21592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5455" y="4698715"/>
              <a:ext cx="1992289" cy="188016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85800" y="6427113"/>
              <a:ext cx="79879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lizard</a:t>
              </a:r>
              <a:endParaRPr lang="en-US" sz="2200" dirty="0"/>
            </a:p>
          </p:txBody>
        </p:sp>
      </p:grpSp>
      <p:grpSp>
        <p:nvGrpSpPr>
          <p:cNvPr id="16" name="Group 21"/>
          <p:cNvGrpSpPr/>
          <p:nvPr/>
        </p:nvGrpSpPr>
        <p:grpSpPr>
          <a:xfrm>
            <a:off x="2478154" y="5015740"/>
            <a:ext cx="1638257" cy="1853030"/>
            <a:chOff x="2367744" y="4638343"/>
            <a:chExt cx="1940541" cy="215661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67744" y="4638343"/>
              <a:ext cx="1940541" cy="1940541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966104" y="6364069"/>
              <a:ext cx="640370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bird</a:t>
              </a:r>
              <a:endParaRPr lang="en-US" sz="2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296999" y="5156451"/>
            <a:ext cx="1885816" cy="1711689"/>
            <a:chOff x="4140910" y="4802211"/>
            <a:chExt cx="2233779" cy="199211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40910" y="4802211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4891049" y="6363440"/>
              <a:ext cx="71103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tiger</a:t>
              </a:r>
              <a:endParaRPr lang="en-US" sz="2200" dirty="0"/>
            </a:p>
          </p:txBody>
        </p:sp>
      </p:grpSp>
      <p:grpSp>
        <p:nvGrpSpPr>
          <p:cNvPr id="22" name="Group 14"/>
          <p:cNvGrpSpPr/>
          <p:nvPr/>
        </p:nvGrpSpPr>
        <p:grpSpPr>
          <a:xfrm>
            <a:off x="5899815" y="5069035"/>
            <a:ext cx="1827566" cy="1713222"/>
            <a:chOff x="5531419" y="2286000"/>
            <a:chExt cx="2164781" cy="19939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31419" y="2286000"/>
              <a:ext cx="2164781" cy="17335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5943600" y="3849013"/>
              <a:ext cx="90281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s</a:t>
              </a:r>
              <a:r>
                <a:rPr lang="en-US" sz="2200" dirty="0" smtClean="0"/>
                <a:t>pider</a:t>
              </a:r>
              <a:endParaRPr lang="en-US" sz="2200" dirty="0"/>
            </a:p>
          </p:txBody>
        </p:sp>
      </p:grpSp>
      <p:grpSp>
        <p:nvGrpSpPr>
          <p:cNvPr id="23" name="Group 29"/>
          <p:cNvGrpSpPr/>
          <p:nvPr/>
        </p:nvGrpSpPr>
        <p:grpSpPr>
          <a:xfrm>
            <a:off x="-124882" y="737176"/>
            <a:ext cx="1621364" cy="1799312"/>
            <a:chOff x="1261536" y="762000"/>
            <a:chExt cx="1621364" cy="179931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/>
            <a:srcRect l="10227" t="15894" r="16755" b="8609"/>
            <a:stretch>
              <a:fillRect/>
            </a:stretch>
          </p:blipFill>
          <p:spPr>
            <a:xfrm>
              <a:off x="1261536" y="762000"/>
              <a:ext cx="1621364" cy="1447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789169" y="2130425"/>
              <a:ext cx="76228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color</a:t>
              </a:r>
              <a:endParaRPr lang="en-US" sz="2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410584" y="5180490"/>
            <a:ext cx="1885816" cy="1753710"/>
            <a:chOff x="6986421" y="2454322"/>
            <a:chExt cx="2233779" cy="204102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986421" y="2454322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555389" y="4064456"/>
              <a:ext cx="837915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snake</a:t>
              </a:r>
              <a:endParaRPr lang="en-US" sz="2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25266" y="914400"/>
            <a:ext cx="1740234" cy="1431468"/>
            <a:chOff x="4876800" y="914400"/>
            <a:chExt cx="1740234" cy="143146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76800" y="914400"/>
              <a:ext cx="1740234" cy="10414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379033" y="1914981"/>
              <a:ext cx="866982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shape</a:t>
              </a:r>
              <a:endParaRPr lang="en-US" sz="2200" dirty="0"/>
            </a:p>
          </p:txBody>
        </p:sp>
      </p:grpSp>
      <p:sp>
        <p:nvSpPr>
          <p:cNvPr id="31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Camouflage </a:t>
            </a:r>
            <a:r>
              <a:rPr lang="ko-KR" sz="3600" dirty="0" smtClean="0"/>
              <a:t>위장</a:t>
            </a:r>
            <a:endParaRPr lang="en-US" sz="3600" dirty="0"/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5258594" y="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book</a:t>
            </a:r>
            <a:r>
              <a:rPr lang="en-US" sz="3000" dirty="0" smtClean="0">
                <a:solidFill>
                  <a:srgbClr val="FF0000"/>
                </a:solidFill>
              </a:rPr>
              <a:t> B </a:t>
            </a:r>
            <a:r>
              <a:rPr lang="en-US" sz="3000" dirty="0" smtClean="0">
                <a:solidFill>
                  <a:srgbClr val="FF0000"/>
                </a:solidFill>
              </a:rPr>
              <a:t>(</a:t>
            </a:r>
            <a:r>
              <a:rPr lang="en-US" sz="3000" dirty="0" smtClean="0">
                <a:solidFill>
                  <a:srgbClr val="FF0000"/>
                </a:solidFill>
              </a:rPr>
              <a:t>28)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2536488"/>
            <a:ext cx="3200400" cy="254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2536488"/>
            <a:ext cx="3289300" cy="2463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200" y="2536488"/>
            <a:ext cx="3505200" cy="23241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12700" y="2599988"/>
            <a:ext cx="3378200" cy="24003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63500" y="2599988"/>
            <a:ext cx="3492500" cy="2324100"/>
          </a:xfrm>
          <a:prstGeom prst="rect">
            <a:avLst/>
          </a:prstGeom>
        </p:spPr>
      </p:pic>
      <p:grpSp>
        <p:nvGrpSpPr>
          <p:cNvPr id="30" name="Group 44"/>
          <p:cNvGrpSpPr/>
          <p:nvPr/>
        </p:nvGrpSpPr>
        <p:grpSpPr>
          <a:xfrm>
            <a:off x="3505200" y="3442588"/>
            <a:ext cx="1371600" cy="1586612"/>
            <a:chOff x="3505200" y="3442588"/>
            <a:chExt cx="1371600" cy="158661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505200" y="3442588"/>
              <a:ext cx="1349328" cy="1573152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4076581" y="4598313"/>
              <a:ext cx="80021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snow</a:t>
              </a:r>
              <a:endParaRPr lang="en-US" sz="2200" dirty="0"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5029200" y="3427136"/>
            <a:ext cx="1631727" cy="1575751"/>
            <a:chOff x="5029200" y="3427136"/>
            <a:chExt cx="1631727" cy="157575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5029200" y="3427136"/>
              <a:ext cx="1567785" cy="1573152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5878391" y="4572000"/>
              <a:ext cx="78253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rocks</a:t>
              </a:r>
              <a:endParaRPr lang="en-US" sz="2200" dirty="0"/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7010400" y="3368628"/>
            <a:ext cx="1482328" cy="1584372"/>
            <a:chOff x="7010400" y="3368628"/>
            <a:chExt cx="1482328" cy="1584372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7010400" y="3368628"/>
              <a:ext cx="1416619" cy="1573152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7467600" y="4522113"/>
              <a:ext cx="1025128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flowers</a:t>
              </a:r>
              <a:endParaRPr lang="en-US" sz="2200" dirty="0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-12700" y="2599988"/>
            <a:ext cx="3492500" cy="23241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-63500" y="2501900"/>
            <a:ext cx="3213100" cy="25273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0" y="2616200"/>
            <a:ext cx="3479800" cy="2336800"/>
          </a:xfrm>
          <a:prstGeom prst="rect">
            <a:avLst/>
          </a:prstGeom>
        </p:spPr>
      </p:pic>
      <p:sp>
        <p:nvSpPr>
          <p:cNvPr id="51" name="Title 2"/>
          <p:cNvSpPr txBox="1">
            <a:spLocks/>
          </p:cNvSpPr>
          <p:nvPr/>
        </p:nvSpPr>
        <p:spPr>
          <a:xfrm>
            <a:off x="3429000" y="939224"/>
            <a:ext cx="5867400" cy="737176"/>
          </a:xfrm>
          <a:prstGeom prst="rect">
            <a:avLst/>
          </a:prstGeom>
          <a:solidFill>
            <a:srgbClr val="FEFEFC"/>
          </a:solidFill>
          <a:ln w="57150" cmpd="sng">
            <a:solidFill>
              <a:srgbClr val="A2CE31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r>
              <a:rPr lang="en-US" sz="4000" dirty="0" smtClean="0"/>
              <a:t>The </a:t>
            </a:r>
            <a:r>
              <a:rPr lang="en-US" sz="4000" dirty="0" smtClean="0">
                <a:solidFill>
                  <a:srgbClr val="FF0000"/>
                </a:solidFill>
              </a:rPr>
              <a:t>spider </a:t>
            </a:r>
            <a:r>
              <a:rPr lang="en-US" sz="4000" dirty="0" smtClean="0"/>
              <a:t>is camouflaged with the </a:t>
            </a:r>
            <a:r>
              <a:rPr lang="en-US" sz="4000" dirty="0" smtClean="0">
                <a:solidFill>
                  <a:srgbClr val="FF0000"/>
                </a:solidFill>
              </a:rPr>
              <a:t>leaf</a:t>
            </a:r>
            <a:r>
              <a:rPr lang="en-US" sz="4000" dirty="0" smtClean="0"/>
              <a:t>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990600"/>
          <a:ext cx="7239000" cy="5638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2000250"/>
                <a:gridCol w="1619250"/>
                <a:gridCol w="1809750"/>
              </a:tblGrid>
              <a:tr h="1409701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000000"/>
                          </a:solidFill>
                        </a:rPr>
                        <a:t>Easy</a:t>
                      </a:r>
                      <a:endParaRPr lang="en-US" sz="4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000000"/>
                          </a:solidFill>
                        </a:rPr>
                        <a:t>Medium</a:t>
                      </a:r>
                      <a:endParaRPr lang="en-US" sz="4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000000"/>
                          </a:solidFill>
                        </a:rPr>
                        <a:t>Hard</a:t>
                      </a:r>
                      <a:endParaRPr lang="en-US" sz="4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000000"/>
                          </a:solidFill>
                        </a:rPr>
                        <a:t>Super Hard</a:t>
                      </a:r>
                      <a:endParaRPr lang="en-US" sz="4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1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3" action="ppaction://hlinksldjump"/>
                        </a:rPr>
                        <a:t>1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4" action="ppaction://hlinksldjump"/>
                        </a:rPr>
                        <a:t>2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5" action="ppaction://hlinksldjump"/>
                        </a:rPr>
                        <a:t>3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6" action="ppaction://hlinksldjump"/>
                        </a:rPr>
                        <a:t>4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1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7" action="ppaction://hlinksldjump"/>
                        </a:rPr>
                        <a:t>1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8" action="ppaction://hlinksldjump"/>
                        </a:rPr>
                        <a:t>2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9" action="ppaction://hlinksldjump"/>
                        </a:rPr>
                        <a:t>3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0" action="ppaction://hlinksldjump"/>
                        </a:rPr>
                        <a:t>4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1"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1" action="ppaction://hlinksldjump"/>
                        </a:rPr>
                        <a:t>1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2" action="ppaction://hlinksldjump"/>
                        </a:rPr>
                        <a:t>2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3" action="ppaction://hlinksldjump"/>
                        </a:rPr>
                        <a:t>3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0" b="1" dirty="0" smtClean="0">
                          <a:solidFill>
                            <a:srgbClr val="000000"/>
                          </a:solidFill>
                          <a:hlinkClick r:id="rId14" action="ppaction://hlinksldjump"/>
                        </a:rPr>
                        <a:t>4</a:t>
                      </a:r>
                      <a:endParaRPr lang="en-US" sz="5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>
            <a:hlinkClick r:id="rId15" action="ppaction://hlinksldjump"/>
          </p:cNvPr>
          <p:cNvSpPr/>
          <p:nvPr/>
        </p:nvSpPr>
        <p:spPr>
          <a:xfrm>
            <a:off x="76200" y="6078005"/>
            <a:ext cx="9144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438400" y="2286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2616200"/>
            <a:ext cx="5635763" cy="37846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76200" y="20574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____is the same ____as the flower.</a:t>
            </a:r>
            <a:endParaRPr lang="en-US" sz="3600" dirty="0"/>
          </a:p>
        </p:txBody>
      </p:sp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8229600" y="6324600"/>
            <a:ext cx="609600" cy="493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76200" y="838200"/>
            <a:ext cx="9067800" cy="11430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The spider is the </a:t>
            </a:r>
            <a:r>
              <a:rPr lang="en-US" sz="4000" dirty="0" smtClean="0"/>
              <a:t>same color as the flower.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426</Words>
  <Application>Microsoft Macintosh PowerPoint</Application>
  <PresentationFormat>On-screen Show (4:3)</PresentationFormat>
  <Paragraphs>131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15</cp:revision>
  <dcterms:created xsi:type="dcterms:W3CDTF">2011-12-29T04:28:48Z</dcterms:created>
  <dcterms:modified xsi:type="dcterms:W3CDTF">2011-12-29T05:37:45Z</dcterms:modified>
</cp:coreProperties>
</file>