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62BF8-5CBC-1A41-A9EE-4E849E14C409}" type="datetimeFigureOut">
              <a:rPr lang="en-US" smtClean="0"/>
              <a:pPr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5E219-AC86-A246-8236-636B0C03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4" Type="http://schemas.openxmlformats.org/officeDocument/2006/relationships/image" Target="../media/image29.png"/><Relationship Id="rId10" Type="http://schemas.openxmlformats.org/officeDocument/2006/relationships/image" Target="../media/image47.png"/><Relationship Id="rId5" Type="http://schemas.openxmlformats.org/officeDocument/2006/relationships/image" Target="../media/image42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46.png"/><Relationship Id="rId3" Type="http://schemas.openxmlformats.org/officeDocument/2006/relationships/image" Target="../media/image28.png"/><Relationship Id="rId6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9" Type="http://schemas.openxmlformats.org/officeDocument/2006/relationships/image" Target="../media/image9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14" Type="http://schemas.openxmlformats.org/officeDocument/2006/relationships/image" Target="../media/image14.png"/><Relationship Id="rId23" Type="http://schemas.openxmlformats.org/officeDocument/2006/relationships/image" Target="../media/image23.png"/><Relationship Id="rId4" Type="http://schemas.openxmlformats.org/officeDocument/2006/relationships/image" Target="../media/image4.png"/><Relationship Id="rId11" Type="http://schemas.openxmlformats.org/officeDocument/2006/relationships/image" Target="../media/image11.png"/><Relationship Id="rId6" Type="http://schemas.openxmlformats.org/officeDocument/2006/relationships/image" Target="../media/image6.png"/><Relationship Id="rId16" Type="http://schemas.openxmlformats.org/officeDocument/2006/relationships/image" Target="../media/image16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9" Type="http://schemas.openxmlformats.org/officeDocument/2006/relationships/image" Target="../media/image19.png"/><Relationship Id="rId20" Type="http://schemas.openxmlformats.org/officeDocument/2006/relationships/image" Target="../media/image20.png"/><Relationship Id="rId22" Type="http://schemas.openxmlformats.org/officeDocument/2006/relationships/image" Target="../media/image22.png"/><Relationship Id="rId21" Type="http://schemas.openxmlformats.org/officeDocument/2006/relationships/image" Target="../media/image21.png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5.png"/><Relationship Id="rId20" Type="http://schemas.openxmlformats.org/officeDocument/2006/relationships/image" Target="../media/image21.png"/><Relationship Id="rId4" Type="http://schemas.openxmlformats.org/officeDocument/2006/relationships/image" Target="../media/image4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25.png"/><Relationship Id="rId6" Type="http://schemas.openxmlformats.org/officeDocument/2006/relationships/image" Target="../media/image6.png"/><Relationship Id="rId16" Type="http://schemas.openxmlformats.org/officeDocument/2006/relationships/image" Target="../media/image17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12" Type="http://schemas.openxmlformats.org/officeDocument/2006/relationships/image" Target="../media/image12.png"/><Relationship Id="rId17" Type="http://schemas.openxmlformats.org/officeDocument/2006/relationships/image" Target="../media/image18.png"/><Relationship Id="rId19" Type="http://schemas.openxmlformats.org/officeDocument/2006/relationships/image" Target="../media/image20.png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18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29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6.png"/><Relationship Id="rId5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4" Type="http://schemas.openxmlformats.org/officeDocument/2006/relationships/image" Target="../media/image31.png"/><Relationship Id="rId10" Type="http://schemas.openxmlformats.org/officeDocument/2006/relationships/image" Target="../media/image27.png"/><Relationship Id="rId5" Type="http://schemas.openxmlformats.org/officeDocument/2006/relationships/image" Target="../media/image32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6.png"/><Relationship Id="rId3" Type="http://schemas.openxmlformats.org/officeDocument/2006/relationships/image" Target="../media/image30.png"/><Relationship Id="rId6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9.png"/><Relationship Id="rId4" Type="http://schemas.openxmlformats.org/officeDocument/2006/relationships/image" Target="../media/image31.png"/><Relationship Id="rId7" Type="http://schemas.openxmlformats.org/officeDocument/2006/relationships/image" Target="../media/image34.png"/><Relationship Id="rId11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6" Type="http://schemas.openxmlformats.org/officeDocument/2006/relationships/image" Target="../media/image41.png"/><Relationship Id="rId8" Type="http://schemas.openxmlformats.org/officeDocument/2006/relationships/image" Target="../media/image35.png"/><Relationship Id="rId13" Type="http://schemas.openxmlformats.org/officeDocument/2006/relationships/image" Target="../media/image38.png"/><Relationship Id="rId10" Type="http://schemas.openxmlformats.org/officeDocument/2006/relationships/image" Target="../media/image27.png"/><Relationship Id="rId5" Type="http://schemas.openxmlformats.org/officeDocument/2006/relationships/image" Target="../media/image32.png"/><Relationship Id="rId15" Type="http://schemas.openxmlformats.org/officeDocument/2006/relationships/image" Target="../media/image40.png"/><Relationship Id="rId12" Type="http://schemas.openxmlformats.org/officeDocument/2006/relationships/image" Target="../media/image37.png"/><Relationship Id="rId2" Type="http://schemas.openxmlformats.org/officeDocument/2006/relationships/image" Target="../media/image1.png"/><Relationship Id="rId9" Type="http://schemas.openxmlformats.org/officeDocument/2006/relationships/image" Target="../media/image26.png"/><Relationship Id="rId3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4" Type="http://schemas.openxmlformats.org/officeDocument/2006/relationships/image" Target="../media/image29.png"/><Relationship Id="rId10" Type="http://schemas.openxmlformats.org/officeDocument/2006/relationships/image" Target="../media/image47.png"/><Relationship Id="rId5" Type="http://schemas.openxmlformats.org/officeDocument/2006/relationships/image" Target="../media/image42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46.png"/><Relationship Id="rId3" Type="http://schemas.openxmlformats.org/officeDocument/2006/relationships/image" Target="../media/image28.png"/><Relationship Id="rId6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4" Type="http://schemas.openxmlformats.org/officeDocument/2006/relationships/image" Target="../media/image29.png"/><Relationship Id="rId5" Type="http://schemas.openxmlformats.org/officeDocument/2006/relationships/image" Target="../media/image26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8.png"/><Relationship Id="rId6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9.png"/><Relationship Id="rId4" Type="http://schemas.openxmlformats.org/officeDocument/2006/relationships/image" Target="../media/image31.png"/><Relationship Id="rId7" Type="http://schemas.openxmlformats.org/officeDocument/2006/relationships/image" Target="../media/image34.png"/><Relationship Id="rId11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6" Type="http://schemas.openxmlformats.org/officeDocument/2006/relationships/image" Target="../media/image41.png"/><Relationship Id="rId8" Type="http://schemas.openxmlformats.org/officeDocument/2006/relationships/image" Target="../media/image35.png"/><Relationship Id="rId13" Type="http://schemas.openxmlformats.org/officeDocument/2006/relationships/image" Target="../media/image38.png"/><Relationship Id="rId10" Type="http://schemas.openxmlformats.org/officeDocument/2006/relationships/image" Target="../media/image27.png"/><Relationship Id="rId5" Type="http://schemas.openxmlformats.org/officeDocument/2006/relationships/image" Target="../media/image32.png"/><Relationship Id="rId15" Type="http://schemas.openxmlformats.org/officeDocument/2006/relationships/image" Target="../media/image40.png"/><Relationship Id="rId12" Type="http://schemas.openxmlformats.org/officeDocument/2006/relationships/image" Target="../media/image37.png"/><Relationship Id="rId2" Type="http://schemas.openxmlformats.org/officeDocument/2006/relationships/image" Target="../media/image1.png"/><Relationship Id="rId9" Type="http://schemas.openxmlformats.org/officeDocument/2006/relationships/image" Target="../media/image26.png"/><Relationship Id="rId3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5" name="Group 24"/>
          <p:cNvGrpSpPr/>
          <p:nvPr/>
        </p:nvGrpSpPr>
        <p:grpSpPr>
          <a:xfrm>
            <a:off x="76200" y="914400"/>
            <a:ext cx="8967020" cy="1371600"/>
            <a:chOff x="24580" y="4572000"/>
            <a:chExt cx="8967020" cy="13716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80" y="4572000"/>
              <a:ext cx="5233220" cy="13716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72100" y="4572000"/>
              <a:ext cx="3619500" cy="1371600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43200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4650" y="2741871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670" y="2741871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" y="4724400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4650" y="4714358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8850" y="4683642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52401"/>
          <a:ext cx="8610600" cy="6466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3657600"/>
                <a:gridCol w="3962400"/>
              </a:tblGrid>
              <a:tr h="6095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Question: What do you want to be when you grow up?</a:t>
                      </a:r>
                      <a:endParaRPr lang="en-US" dirty="0" smtClean="0"/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Question: What do you want to be when you grow up?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640079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614308">
                <a:tc>
                  <a:txBody>
                    <a:bodyPr/>
                    <a:lstStyle/>
                    <a:p>
                      <a:r>
                        <a:rPr lang="en-US" dirty="0" smtClean="0"/>
                        <a:t>Career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2996457"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779613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(He/She) wants to be _____________________.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(He/She) wants to be _____________________.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7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Group 22"/>
          <p:cNvGrpSpPr/>
          <p:nvPr/>
        </p:nvGrpSpPr>
        <p:grpSpPr>
          <a:xfrm>
            <a:off x="493926" y="5076488"/>
            <a:ext cx="1681944" cy="1855326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16" name="Group 21"/>
          <p:cNvGrpSpPr/>
          <p:nvPr/>
        </p:nvGrpSpPr>
        <p:grpSpPr>
          <a:xfrm>
            <a:off x="2478154" y="5015740"/>
            <a:ext cx="1638257" cy="1853030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296999" y="5156451"/>
            <a:ext cx="1885816" cy="1711689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22" name="Group 14"/>
          <p:cNvGrpSpPr/>
          <p:nvPr/>
        </p:nvGrpSpPr>
        <p:grpSpPr>
          <a:xfrm>
            <a:off x="5899815" y="5069035"/>
            <a:ext cx="1827566" cy="1713222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410584" y="5180490"/>
            <a:ext cx="1885816" cy="1753710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29000" y="914400"/>
            <a:ext cx="5760580" cy="10096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2536488"/>
            <a:ext cx="3200400" cy="25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2536488"/>
            <a:ext cx="3289300" cy="2463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200" y="2536488"/>
            <a:ext cx="3505200" cy="23241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2700" y="2599988"/>
            <a:ext cx="3378200" cy="2400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-63500" y="2599988"/>
            <a:ext cx="3492500" cy="2324100"/>
          </a:xfrm>
          <a:prstGeom prst="rect">
            <a:avLst/>
          </a:prstGeom>
        </p:spPr>
      </p:pic>
      <p:grpSp>
        <p:nvGrpSpPr>
          <p:cNvPr id="30" name="Group 44"/>
          <p:cNvGrpSpPr/>
          <p:nvPr/>
        </p:nvGrpSpPr>
        <p:grpSpPr>
          <a:xfrm>
            <a:off x="3505200" y="3442588"/>
            <a:ext cx="1371600" cy="1586612"/>
            <a:chOff x="3505200" y="3442588"/>
            <a:chExt cx="1371600" cy="158661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32" name="Group 45"/>
          <p:cNvGrpSpPr/>
          <p:nvPr/>
        </p:nvGrpSpPr>
        <p:grpSpPr>
          <a:xfrm>
            <a:off x="5029200" y="3427136"/>
            <a:ext cx="1631727" cy="1575751"/>
            <a:chOff x="5029200" y="3427136"/>
            <a:chExt cx="1631727" cy="157575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45" name="Group 46"/>
          <p:cNvGrpSpPr/>
          <p:nvPr/>
        </p:nvGrpSpPr>
        <p:grpSpPr>
          <a:xfrm>
            <a:off x="7010400" y="3368628"/>
            <a:ext cx="1482328" cy="1584372"/>
            <a:chOff x="7010400" y="3368628"/>
            <a:chExt cx="1482328" cy="158437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-12700" y="2599988"/>
            <a:ext cx="3492500" cy="2324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-63500" y="2501900"/>
            <a:ext cx="3213100" cy="25273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0" y="2616200"/>
            <a:ext cx="3479800" cy="2336800"/>
          </a:xfrm>
          <a:prstGeom prst="rect">
            <a:avLst/>
          </a:prstGeom>
        </p:spPr>
      </p:pic>
      <p:sp>
        <p:nvSpPr>
          <p:cNvPr id="51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1981200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700" y="1984328"/>
            <a:ext cx="1384300" cy="1384300"/>
          </a:xfrm>
          <a:prstGeom prst="rect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Group 22"/>
          <p:cNvGrpSpPr/>
          <p:nvPr/>
        </p:nvGrpSpPr>
        <p:grpSpPr>
          <a:xfrm>
            <a:off x="493926" y="5076488"/>
            <a:ext cx="1681944" cy="1855326"/>
            <a:chOff x="375455" y="4698715"/>
            <a:chExt cx="1992289" cy="21592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5455" y="4698715"/>
              <a:ext cx="1992289" cy="1880169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6427113"/>
              <a:ext cx="79879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lizard</a:t>
              </a:r>
              <a:endParaRPr lang="en-US" sz="2200" dirty="0"/>
            </a:p>
          </p:txBody>
        </p:sp>
      </p:grpSp>
      <p:grpSp>
        <p:nvGrpSpPr>
          <p:cNvPr id="16" name="Group 21"/>
          <p:cNvGrpSpPr/>
          <p:nvPr/>
        </p:nvGrpSpPr>
        <p:grpSpPr>
          <a:xfrm>
            <a:off x="2478154" y="5015740"/>
            <a:ext cx="1638257" cy="1853030"/>
            <a:chOff x="2367744" y="4638343"/>
            <a:chExt cx="1940541" cy="215661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744" y="4638343"/>
              <a:ext cx="1940541" cy="1940541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966104" y="6364069"/>
              <a:ext cx="640370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bird</a:t>
              </a:r>
              <a:endParaRPr lang="en-US" sz="2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296999" y="5156451"/>
            <a:ext cx="1885816" cy="1711689"/>
            <a:chOff x="4140910" y="4802211"/>
            <a:chExt cx="2233779" cy="19921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0910" y="4802211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4891049" y="6363440"/>
              <a:ext cx="71103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tiger</a:t>
              </a:r>
              <a:endParaRPr lang="en-US" sz="2200" dirty="0"/>
            </a:p>
          </p:txBody>
        </p:sp>
      </p:grpSp>
      <p:grpSp>
        <p:nvGrpSpPr>
          <p:cNvPr id="22" name="Group 14"/>
          <p:cNvGrpSpPr/>
          <p:nvPr/>
        </p:nvGrpSpPr>
        <p:grpSpPr>
          <a:xfrm>
            <a:off x="5899815" y="5069035"/>
            <a:ext cx="1827566" cy="1713222"/>
            <a:chOff x="5531419" y="2286000"/>
            <a:chExt cx="2164781" cy="19939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31419" y="2286000"/>
              <a:ext cx="2164781" cy="1733550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943600" y="3849013"/>
              <a:ext cx="90281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</a:t>
              </a:r>
              <a:r>
                <a:rPr lang="en-US" sz="2200" dirty="0" smtClean="0"/>
                <a:t>pider</a:t>
              </a:r>
              <a:endParaRPr lang="en-US" sz="2200" dirty="0"/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-124882" y="737176"/>
            <a:ext cx="1621364" cy="1799312"/>
            <a:chOff x="1261536" y="762000"/>
            <a:chExt cx="1621364" cy="179931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/>
            <a:srcRect l="10227" t="15894" r="16755" b="8609"/>
            <a:stretch>
              <a:fillRect/>
            </a:stretch>
          </p:blipFill>
          <p:spPr>
            <a:xfrm>
              <a:off x="1261536" y="762000"/>
              <a:ext cx="1621364" cy="14478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789169" y="2130425"/>
              <a:ext cx="76228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color</a:t>
              </a:r>
              <a:endParaRPr lang="en-US" sz="2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410584" y="5180490"/>
            <a:ext cx="1885816" cy="1753710"/>
            <a:chOff x="6986421" y="2454322"/>
            <a:chExt cx="2233779" cy="20410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86421" y="2454322"/>
              <a:ext cx="2233779" cy="1673178"/>
            </a:xfrm>
            <a:prstGeom prst="rect">
              <a:avLst/>
            </a:prstGeom>
            <a:ln w="38100" cmpd="sng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555389" y="4064456"/>
              <a:ext cx="837915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snake</a:t>
              </a:r>
              <a:endParaRPr lang="en-US" sz="2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25266" y="914400"/>
            <a:ext cx="1740234" cy="1431468"/>
            <a:chOff x="4876800" y="914400"/>
            <a:chExt cx="1740234" cy="143146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6800" y="914400"/>
              <a:ext cx="1740234" cy="10414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379033" y="1914981"/>
              <a:ext cx="866982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shape</a:t>
              </a:r>
              <a:endParaRPr lang="en-US" sz="2200" dirty="0"/>
            </a:p>
          </p:txBody>
        </p:sp>
      </p:grpSp>
      <p:sp>
        <p:nvSpPr>
          <p:cNvPr id="31" name="Title 2"/>
          <p:cNvSpPr txBox="1">
            <a:spLocks/>
          </p:cNvSpPr>
          <p:nvPr/>
        </p:nvSpPr>
        <p:spPr>
          <a:xfrm>
            <a:off x="762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Camouflage </a:t>
            </a:r>
            <a:r>
              <a:rPr lang="ko-KR" sz="3600" dirty="0" smtClean="0"/>
              <a:t>위장</a:t>
            </a:r>
            <a:endParaRPr lang="en-US" sz="36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2536488"/>
            <a:ext cx="3200400" cy="25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2536488"/>
            <a:ext cx="3289300" cy="2463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200" y="2536488"/>
            <a:ext cx="3505200" cy="23241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12700" y="2599988"/>
            <a:ext cx="3378200" cy="24003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63500" y="2599988"/>
            <a:ext cx="3492500" cy="2324100"/>
          </a:xfrm>
          <a:prstGeom prst="rect">
            <a:avLst/>
          </a:prstGeom>
        </p:spPr>
      </p:pic>
      <p:grpSp>
        <p:nvGrpSpPr>
          <p:cNvPr id="30" name="Group 44"/>
          <p:cNvGrpSpPr/>
          <p:nvPr/>
        </p:nvGrpSpPr>
        <p:grpSpPr>
          <a:xfrm>
            <a:off x="3505200" y="3442588"/>
            <a:ext cx="1371600" cy="1586612"/>
            <a:chOff x="3505200" y="3442588"/>
            <a:chExt cx="1371600" cy="158661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505200" y="3442588"/>
              <a:ext cx="1349328" cy="1573152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076581" y="4598313"/>
              <a:ext cx="80021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snow</a:t>
              </a:r>
              <a:endParaRPr lang="en-US" sz="2200" dirty="0"/>
            </a:p>
          </p:txBody>
        </p:sp>
      </p:grpSp>
      <p:grpSp>
        <p:nvGrpSpPr>
          <p:cNvPr id="32" name="Group 45"/>
          <p:cNvGrpSpPr/>
          <p:nvPr/>
        </p:nvGrpSpPr>
        <p:grpSpPr>
          <a:xfrm>
            <a:off x="5029200" y="3427136"/>
            <a:ext cx="1631727" cy="1575751"/>
            <a:chOff x="5029200" y="3427136"/>
            <a:chExt cx="1631727" cy="157575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5029200" y="3427136"/>
              <a:ext cx="1567785" cy="157315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878391" y="4572000"/>
              <a:ext cx="782536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rocks</a:t>
              </a:r>
              <a:endParaRPr lang="en-US" sz="2200" dirty="0"/>
            </a:p>
          </p:txBody>
        </p:sp>
      </p:grpSp>
      <p:grpSp>
        <p:nvGrpSpPr>
          <p:cNvPr id="33" name="Group 46"/>
          <p:cNvGrpSpPr/>
          <p:nvPr/>
        </p:nvGrpSpPr>
        <p:grpSpPr>
          <a:xfrm>
            <a:off x="7010400" y="3368628"/>
            <a:ext cx="1482328" cy="1584372"/>
            <a:chOff x="7010400" y="3368628"/>
            <a:chExt cx="1482328" cy="158437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010400" y="3368628"/>
              <a:ext cx="1416619" cy="15731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67600" y="4522113"/>
              <a:ext cx="1025128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flowers</a:t>
              </a:r>
              <a:endParaRPr lang="en-US" sz="2200" dirty="0"/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-12700" y="2599988"/>
            <a:ext cx="3492500" cy="2324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-63500" y="2501900"/>
            <a:ext cx="3213100" cy="25273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0" y="2616200"/>
            <a:ext cx="3479800" cy="2336800"/>
          </a:xfrm>
          <a:prstGeom prst="rect">
            <a:avLst/>
          </a:prstGeom>
        </p:spPr>
      </p:pic>
      <p:sp>
        <p:nvSpPr>
          <p:cNvPr id="51" name="Title 2"/>
          <p:cNvSpPr txBox="1">
            <a:spLocks/>
          </p:cNvSpPr>
          <p:nvPr/>
        </p:nvSpPr>
        <p:spPr>
          <a:xfrm>
            <a:off x="3429000" y="939224"/>
            <a:ext cx="5867400" cy="737176"/>
          </a:xfrm>
          <a:prstGeom prst="rect">
            <a:avLst/>
          </a:prstGeom>
          <a:solidFill>
            <a:srgbClr val="FEFEFC"/>
          </a:solidFill>
          <a:ln w="57150" cmpd="sng">
            <a:solidFill>
              <a:srgbClr val="A2CE31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r>
              <a:rPr lang="en-US" sz="4000" dirty="0" smtClean="0"/>
              <a:t>The </a:t>
            </a:r>
            <a:r>
              <a:rPr lang="en-US" sz="4000" dirty="0" smtClean="0">
                <a:solidFill>
                  <a:srgbClr val="FF0000"/>
                </a:solidFill>
              </a:rPr>
              <a:t>spider </a:t>
            </a:r>
            <a:r>
              <a:rPr lang="en-US" sz="4000" dirty="0" smtClean="0"/>
              <a:t>is camouflaged with the </a:t>
            </a:r>
            <a:r>
              <a:rPr lang="en-US" sz="4000" dirty="0" smtClean="0">
                <a:solidFill>
                  <a:srgbClr val="FF0000"/>
                </a:solidFill>
              </a:rPr>
              <a:t>leaf</a:t>
            </a:r>
            <a:r>
              <a:rPr lang="en-US" sz="4000" dirty="0" smtClean="0"/>
              <a:t>.</a:t>
            </a:r>
            <a:endParaRPr lang="en-US" sz="3600" dirty="0"/>
          </a:p>
        </p:txBody>
      </p:sp>
      <p:sp>
        <p:nvSpPr>
          <p:cNvPr id="52" name="Title 2"/>
          <p:cNvSpPr txBox="1">
            <a:spLocks/>
          </p:cNvSpPr>
          <p:nvPr/>
        </p:nvSpPr>
        <p:spPr>
          <a:xfrm>
            <a:off x="4930286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295400" y="2310824"/>
            <a:ext cx="23241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2310824"/>
            <a:ext cx="23622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24581" y="3048000"/>
            <a:ext cx="8738419" cy="914400"/>
            <a:chOff x="24581" y="3048000"/>
            <a:chExt cx="8738419" cy="9144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81" y="3048000"/>
              <a:ext cx="4928419" cy="88265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3079750"/>
              <a:ext cx="3581400" cy="882650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24580" y="4572000"/>
            <a:ext cx="8967020" cy="1371600"/>
            <a:chOff x="24580" y="4572000"/>
            <a:chExt cx="8967020" cy="1371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80" y="4572000"/>
              <a:ext cx="5233220" cy="13716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72100" y="4572000"/>
              <a:ext cx="3619500" cy="13716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2647950"/>
            <a:ext cx="1790700" cy="2686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2638425"/>
            <a:ext cx="1790700" cy="2686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2638425"/>
            <a:ext cx="1790700" cy="2686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2638425"/>
            <a:ext cx="1790700" cy="2686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2638425"/>
            <a:ext cx="1790700" cy="2686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5700" y="2638425"/>
            <a:ext cx="1790700" cy="26860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 A </a:t>
            </a:r>
            <a:r>
              <a:rPr lang="en-US" sz="3000" dirty="0" smtClean="0">
                <a:solidFill>
                  <a:srgbClr val="FF0000"/>
                </a:solidFill>
              </a:rPr>
              <a:t>(</a:t>
            </a:r>
            <a:r>
              <a:rPr lang="en-US" sz="3000" dirty="0" smtClean="0">
                <a:solidFill>
                  <a:srgbClr val="FF0000"/>
                </a:solidFill>
              </a:rPr>
              <a:t>5</a:t>
            </a:r>
            <a:r>
              <a:rPr lang="en-US" sz="3000" dirty="0" smtClean="0">
                <a:solidFill>
                  <a:srgbClr val="FF0000"/>
                </a:solidFill>
              </a:rPr>
              <a:t>8)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8594" y="640080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A/B (</a:t>
            </a:r>
            <a:r>
              <a:rPr lang="en-US" sz="3000" dirty="0" smtClean="0">
                <a:solidFill>
                  <a:srgbClr val="FF0000"/>
                </a:solidFill>
              </a:rPr>
              <a:t>5</a:t>
            </a:r>
            <a:r>
              <a:rPr lang="en-US" sz="3000" dirty="0" smtClean="0">
                <a:solidFill>
                  <a:srgbClr val="FF0000"/>
                </a:solidFill>
              </a:rPr>
              <a:t>8)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4581" y="1524000"/>
            <a:ext cx="8738419" cy="914400"/>
            <a:chOff x="24581" y="3048000"/>
            <a:chExt cx="8738419" cy="9144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581" y="3048000"/>
              <a:ext cx="4928419" cy="88265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81600" y="3079750"/>
              <a:ext cx="3581400" cy="882650"/>
            </a:xfrm>
            <a:prstGeom prst="rect">
              <a:avLst/>
            </a:prstGeom>
          </p:spPr>
        </p:pic>
      </p:grp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6700" y="4810125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</a:t>
            </a:r>
            <a:r>
              <a:rPr lang="en-US" sz="3000" dirty="0" smtClean="0">
                <a:solidFill>
                  <a:srgbClr val="FF0000"/>
                </a:solidFill>
              </a:rPr>
              <a:t> C (</a:t>
            </a:r>
            <a:r>
              <a:rPr lang="en-US" sz="3000" dirty="0" smtClean="0">
                <a:solidFill>
                  <a:srgbClr val="FF0000"/>
                </a:solidFill>
              </a:rPr>
              <a:t>5</a:t>
            </a:r>
            <a:r>
              <a:rPr lang="en-US" sz="3000" dirty="0" smtClean="0">
                <a:solidFill>
                  <a:srgbClr val="FF0000"/>
                </a:solidFill>
              </a:rPr>
              <a:t>9</a:t>
            </a:r>
            <a:r>
              <a:rPr lang="en-US" sz="3000" dirty="0" smtClean="0">
                <a:solidFill>
                  <a:srgbClr val="FF0000"/>
                </a:solidFill>
              </a:rPr>
              <a:t>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8594" y="640080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24581" y="990600"/>
            <a:ext cx="8738419" cy="914400"/>
            <a:chOff x="24581" y="3048000"/>
            <a:chExt cx="8738419" cy="9144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581" y="3048000"/>
              <a:ext cx="4928419" cy="88265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81600" y="3079750"/>
              <a:ext cx="3581400" cy="882650"/>
            </a:xfrm>
            <a:prstGeom prst="rect">
              <a:avLst/>
            </a:prstGeom>
          </p:spPr>
        </p:pic>
      </p:grp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4057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8300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09900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1257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7400" y="2130425"/>
            <a:ext cx="1546087" cy="1913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58100" y="2148508"/>
            <a:ext cx="1333500" cy="1913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5258594" y="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Student book</a:t>
            </a:r>
            <a:r>
              <a:rPr lang="en-US" sz="3000" dirty="0" smtClean="0">
                <a:solidFill>
                  <a:srgbClr val="FF0000"/>
                </a:solidFill>
              </a:rPr>
              <a:t> C (</a:t>
            </a:r>
            <a:r>
              <a:rPr lang="en-US" sz="3000" dirty="0" smtClean="0">
                <a:solidFill>
                  <a:srgbClr val="FF0000"/>
                </a:solidFill>
              </a:rPr>
              <a:t>5</a:t>
            </a:r>
            <a:r>
              <a:rPr lang="en-US" sz="3000" dirty="0" smtClean="0">
                <a:solidFill>
                  <a:srgbClr val="FF0000"/>
                </a:solidFill>
              </a:rPr>
              <a:t>9</a:t>
            </a:r>
            <a:r>
              <a:rPr lang="en-US" sz="3000" dirty="0" smtClean="0">
                <a:solidFill>
                  <a:srgbClr val="FF0000"/>
                </a:solidFill>
              </a:rPr>
              <a:t>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8594" y="6400800"/>
            <a:ext cx="3885406" cy="457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Activity book  (  )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76200" y="914400"/>
            <a:ext cx="8967020" cy="1371600"/>
            <a:chOff x="24580" y="4572000"/>
            <a:chExt cx="8967020" cy="13716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80" y="4572000"/>
              <a:ext cx="5233220" cy="13716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72100" y="4572000"/>
              <a:ext cx="3619500" cy="1371600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43200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4650" y="2741871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670" y="2741871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" y="4724400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4650" y="4714358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8850" y="4683642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5" name="Group 24"/>
          <p:cNvGrpSpPr/>
          <p:nvPr/>
        </p:nvGrpSpPr>
        <p:grpSpPr>
          <a:xfrm>
            <a:off x="0" y="1295400"/>
            <a:ext cx="8967020" cy="914400"/>
            <a:chOff x="24580" y="4572000"/>
            <a:chExt cx="8967020" cy="13716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80" y="4572000"/>
              <a:ext cx="5233220" cy="13716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72100" y="4572000"/>
              <a:ext cx="3619500" cy="1371600"/>
            </a:xfrm>
            <a:prstGeom prst="rect">
              <a:avLst/>
            </a:prstGeom>
          </p:spPr>
        </p:pic>
      </p:grpSp>
      <p:grpSp>
        <p:nvGrpSpPr>
          <p:cNvPr id="18" name="Group 13"/>
          <p:cNvGrpSpPr/>
          <p:nvPr/>
        </p:nvGrpSpPr>
        <p:grpSpPr>
          <a:xfrm>
            <a:off x="24581" y="685800"/>
            <a:ext cx="8738419" cy="838200"/>
            <a:chOff x="24581" y="3048000"/>
            <a:chExt cx="8738419" cy="9144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81" y="3048000"/>
              <a:ext cx="4928419" cy="88265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81600" y="3079750"/>
              <a:ext cx="3581400" cy="882650"/>
            </a:xfrm>
            <a:prstGeom prst="rect">
              <a:avLst/>
            </a:prstGeom>
          </p:spPr>
        </p:pic>
      </p:grpSp>
      <p:sp>
        <p:nvSpPr>
          <p:cNvPr id="23" name="Title 2"/>
          <p:cNvSpPr txBox="1">
            <a:spLocks/>
          </p:cNvSpPr>
          <p:nvPr/>
        </p:nvSpPr>
        <p:spPr>
          <a:xfrm>
            <a:off x="4191000" y="76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5181600" y="2438400"/>
            <a:ext cx="3785420" cy="441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u="sng" dirty="0" smtClean="0"/>
              <a:t>Interviews</a:t>
            </a:r>
            <a:endParaRPr lang="en-US" sz="2500" u="sng" dirty="0" smtClean="0"/>
          </a:p>
          <a:p>
            <a:pPr lvl="0" algn="ctr">
              <a:spcBef>
                <a:spcPct val="0"/>
              </a:spcBef>
            </a:pPr>
            <a:r>
              <a:rPr kumimoji="0" lang="en-US" sz="25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-ask</a:t>
            </a:r>
            <a:r>
              <a:rPr kumimoji="0" lang="en-US" sz="25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your partner the question</a:t>
            </a:r>
          </a:p>
          <a:p>
            <a:pPr lvl="0" algn="ctr">
              <a:spcBef>
                <a:spcPct val="0"/>
              </a:spcBef>
            </a:pPr>
            <a:r>
              <a:rPr lang="en-US" sz="2500" baseline="0" dirty="0" smtClean="0">
                <a:latin typeface="+mj-lt"/>
                <a:ea typeface="+mj-ea"/>
                <a:cs typeface="+mj-cs"/>
              </a:rPr>
              <a:t>-write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 his/her name</a:t>
            </a:r>
          </a:p>
          <a:p>
            <a:pPr lvl="0" algn="ctr">
              <a:spcBef>
                <a:spcPct val="0"/>
              </a:spcBef>
            </a:pPr>
            <a:r>
              <a:rPr kumimoji="0" lang="en-US" sz="25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-write</a:t>
            </a:r>
            <a:r>
              <a:rPr kumimoji="0" lang="en-US" sz="25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his/her career</a:t>
            </a:r>
          </a:p>
          <a:p>
            <a:pPr lvl="0" algn="ctr">
              <a:spcBef>
                <a:spcPct val="0"/>
              </a:spcBef>
            </a:pPr>
            <a:r>
              <a:rPr lang="en-US" sz="2500" baseline="0" dirty="0" smtClean="0">
                <a:latin typeface="+mj-lt"/>
                <a:ea typeface="+mj-ea"/>
                <a:cs typeface="+mj-cs"/>
              </a:rPr>
              <a:t>-draw</a:t>
            </a:r>
            <a:r>
              <a:rPr lang="en-US" sz="2500" dirty="0" smtClean="0">
                <a:latin typeface="+mj-lt"/>
                <a:ea typeface="+mj-ea"/>
                <a:cs typeface="+mj-cs"/>
              </a:rPr>
              <a:t> a picture of your two partners doing their career</a:t>
            </a:r>
          </a:p>
          <a:p>
            <a:pPr lvl="0" algn="ctr">
              <a:spcBef>
                <a:spcPct val="0"/>
              </a:spcBef>
            </a:pPr>
            <a:r>
              <a:rPr lang="en-US" sz="2500" dirty="0" smtClean="0">
                <a:latin typeface="+mj-lt"/>
                <a:ea typeface="+mj-ea"/>
                <a:cs typeface="+mj-cs"/>
              </a:rPr>
              <a:t>-Tell the class using words and your picture what your partners want to be when they grow up.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304800" y="2438400"/>
          <a:ext cx="3886200" cy="4206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412060"/>
                <a:gridCol w="1788340"/>
              </a:tblGrid>
              <a:tr h="50494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Question: What do you want to be when you grow up?</a:t>
                      </a:r>
                      <a:endParaRPr lang="en-US" sz="1200" dirty="0" smtClean="0"/>
                    </a:p>
                    <a:p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Question: What do you want to be when you grow up?</a:t>
                      </a: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3534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Name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Billy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Suzy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3392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Career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Actor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Scientist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186829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Picture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  <a:tr h="504944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(He/She) wants to be _____________________.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(He/She) wants to be _____________________.</a:t>
                      </a:r>
                    </a:p>
                    <a:p>
                      <a:pPr algn="ctr"/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C"/>
                    </a:solidFill>
                  </a:tcPr>
                </a:tc>
              </a:tr>
            </a:tbl>
          </a:graphicData>
        </a:graphic>
      </p:graphicFrame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4210050"/>
            <a:ext cx="1155700" cy="17335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2700" y="4210050"/>
            <a:ext cx="1257300" cy="17335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6700" y="4810125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13" name="Group 13"/>
          <p:cNvGrpSpPr/>
          <p:nvPr/>
        </p:nvGrpSpPr>
        <p:grpSpPr>
          <a:xfrm>
            <a:off x="24581" y="990600"/>
            <a:ext cx="8738419" cy="914400"/>
            <a:chOff x="24581" y="3048000"/>
            <a:chExt cx="8738419" cy="9144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581" y="3048000"/>
              <a:ext cx="4928419" cy="88265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81600" y="3079750"/>
              <a:ext cx="3581400" cy="882650"/>
            </a:xfrm>
            <a:prstGeom prst="rect">
              <a:avLst/>
            </a:prstGeom>
          </p:spPr>
        </p:pic>
      </p:grp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4057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8300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09900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1257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7400" y="2130425"/>
            <a:ext cx="1546087" cy="1913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58100" y="2148508"/>
            <a:ext cx="1333500" cy="1913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5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266</Words>
  <Application>Microsoft Macintosh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7</cp:revision>
  <dcterms:created xsi:type="dcterms:W3CDTF">2011-12-29T05:37:14Z</dcterms:created>
  <dcterms:modified xsi:type="dcterms:W3CDTF">2011-12-29T06:09:07Z</dcterms:modified>
</cp:coreProperties>
</file>