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67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F7C2-7B3D-5341-B656-643DFF853DB3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27AA4-0BEE-9F4D-80DB-D3516C6B5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F7C2-7B3D-5341-B656-643DFF853DB3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27AA4-0BEE-9F4D-80DB-D3516C6B5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F7C2-7B3D-5341-B656-643DFF853DB3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27AA4-0BEE-9F4D-80DB-D3516C6B5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F7C2-7B3D-5341-B656-643DFF853DB3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27AA4-0BEE-9F4D-80DB-D3516C6B5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F7C2-7B3D-5341-B656-643DFF853DB3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27AA4-0BEE-9F4D-80DB-D3516C6B5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F7C2-7B3D-5341-B656-643DFF853DB3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27AA4-0BEE-9F4D-80DB-D3516C6B5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F7C2-7B3D-5341-B656-643DFF853DB3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27AA4-0BEE-9F4D-80DB-D3516C6B5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F7C2-7B3D-5341-B656-643DFF853DB3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27AA4-0BEE-9F4D-80DB-D3516C6B5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F7C2-7B3D-5341-B656-643DFF853DB3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27AA4-0BEE-9F4D-80DB-D3516C6B5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F7C2-7B3D-5341-B656-643DFF853DB3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27AA4-0BEE-9F4D-80DB-D3516C6B5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F7C2-7B3D-5341-B656-643DFF853DB3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27AA4-0BEE-9F4D-80DB-D3516C6B5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F7C2-7B3D-5341-B656-643DFF853DB3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27AA4-0BEE-9F4D-80DB-D3516C6B52D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4" Type="http://schemas.openxmlformats.org/officeDocument/2006/relationships/image" Target="../media/image30.png"/><Relationship Id="rId4" Type="http://schemas.openxmlformats.org/officeDocument/2006/relationships/image" Target="../media/image4.png"/><Relationship Id="rId7" Type="http://schemas.openxmlformats.org/officeDocument/2006/relationships/image" Target="../media/image7.png"/><Relationship Id="rId11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8" Type="http://schemas.openxmlformats.org/officeDocument/2006/relationships/image" Target="../media/image6.png"/><Relationship Id="rId13" Type="http://schemas.openxmlformats.org/officeDocument/2006/relationships/image" Target="../media/image29.png"/><Relationship Id="rId10" Type="http://schemas.openxmlformats.org/officeDocument/2006/relationships/image" Target="../media/image26.png"/><Relationship Id="rId5" Type="http://schemas.openxmlformats.org/officeDocument/2006/relationships/image" Target="../media/image5.png"/><Relationship Id="rId12" Type="http://schemas.openxmlformats.org/officeDocument/2006/relationships/image" Target="../media/image28.png"/><Relationship Id="rId2" Type="http://schemas.openxmlformats.org/officeDocument/2006/relationships/image" Target="../media/image1.png"/><Relationship Id="rId9" Type="http://schemas.openxmlformats.org/officeDocument/2006/relationships/image" Target="../media/image25.png"/><Relationship Id="rId3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4.png"/><Relationship Id="rId4" Type="http://schemas.openxmlformats.org/officeDocument/2006/relationships/image" Target="../media/image4.png"/><Relationship Id="rId7" Type="http://schemas.openxmlformats.org/officeDocument/2006/relationships/image" Target="../media/image7.png"/><Relationship Id="rId11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6" Type="http://schemas.openxmlformats.org/officeDocument/2006/relationships/image" Target="../media/image16.png"/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0" Type="http://schemas.openxmlformats.org/officeDocument/2006/relationships/image" Target="../media/image10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9" Type="http://schemas.openxmlformats.org/officeDocument/2006/relationships/image" Target="../media/image9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4" Type="http://schemas.openxmlformats.org/officeDocument/2006/relationships/image" Target="../media/image18.png"/><Relationship Id="rId10" Type="http://schemas.openxmlformats.org/officeDocument/2006/relationships/image" Target="../media/image24.png"/><Relationship Id="rId5" Type="http://schemas.openxmlformats.org/officeDocument/2006/relationships/image" Target="../media/image19.png"/><Relationship Id="rId7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9" Type="http://schemas.openxmlformats.org/officeDocument/2006/relationships/image" Target="../media/image23.png"/><Relationship Id="rId3" Type="http://schemas.openxmlformats.org/officeDocument/2006/relationships/image" Target="../media/image17.png"/><Relationship Id="rId6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6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4" Type="http://schemas.openxmlformats.org/officeDocument/2006/relationships/image" Target="../media/image30.png"/><Relationship Id="rId4" Type="http://schemas.openxmlformats.org/officeDocument/2006/relationships/image" Target="../media/image4.png"/><Relationship Id="rId7" Type="http://schemas.openxmlformats.org/officeDocument/2006/relationships/image" Target="../media/image7.png"/><Relationship Id="rId11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8" Type="http://schemas.openxmlformats.org/officeDocument/2006/relationships/image" Target="../media/image6.png"/><Relationship Id="rId13" Type="http://schemas.openxmlformats.org/officeDocument/2006/relationships/image" Target="../media/image29.png"/><Relationship Id="rId10" Type="http://schemas.openxmlformats.org/officeDocument/2006/relationships/image" Target="../media/image26.png"/><Relationship Id="rId5" Type="http://schemas.openxmlformats.org/officeDocument/2006/relationships/image" Target="../media/image5.png"/><Relationship Id="rId12" Type="http://schemas.openxmlformats.org/officeDocument/2006/relationships/image" Target="../media/image28.png"/><Relationship Id="rId2" Type="http://schemas.openxmlformats.org/officeDocument/2006/relationships/image" Target="../media/image1.png"/><Relationship Id="rId9" Type="http://schemas.openxmlformats.org/officeDocument/2006/relationships/image" Target="../media/image25.png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6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2000"/>
          </a:p>
        </p:txBody>
      </p:sp>
      <p:grpSp>
        <p:nvGrpSpPr>
          <p:cNvPr id="11" name="Group 25"/>
          <p:cNvGrpSpPr/>
          <p:nvPr/>
        </p:nvGrpSpPr>
        <p:grpSpPr>
          <a:xfrm>
            <a:off x="36479" y="5150528"/>
            <a:ext cx="1068421" cy="1707472"/>
            <a:chOff x="-159025" y="2881312"/>
            <a:chExt cx="2183295" cy="249750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2881312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-159025" y="4343398"/>
              <a:ext cx="2183295" cy="103541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a</a:t>
              </a:r>
              <a:r>
                <a:rPr lang="en-US" sz="2000" dirty="0" smtClean="0">
                  <a:solidFill>
                    <a:srgbClr val="FF0000"/>
                  </a:solidFill>
                </a:rPr>
                <a:t>ct in</a:t>
              </a:r>
            </a:p>
            <a:p>
              <a:r>
                <a:rPr lang="en-US" sz="2000" dirty="0">
                  <a:solidFill>
                    <a:srgbClr val="FF0000"/>
                  </a:solidFill>
                </a:rPr>
                <a:t>m</a:t>
              </a:r>
              <a:r>
                <a:rPr lang="en-US" sz="2000" dirty="0" smtClean="0">
                  <a:solidFill>
                    <a:srgbClr val="FF0000"/>
                  </a:solidFill>
                </a:rPr>
                <a:t>ovies.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Group 26"/>
          <p:cNvGrpSpPr/>
          <p:nvPr/>
        </p:nvGrpSpPr>
        <p:grpSpPr>
          <a:xfrm>
            <a:off x="1143000" y="5029200"/>
            <a:ext cx="1051344" cy="1850886"/>
            <a:chOff x="1546644" y="4343400"/>
            <a:chExt cx="1790700" cy="226070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46644" y="43434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1699044" y="5739479"/>
              <a:ext cx="1638300" cy="86462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make</a:t>
              </a:r>
            </a:p>
            <a:p>
              <a:r>
                <a:rPr lang="en-US" sz="2000" dirty="0" smtClean="0">
                  <a:solidFill>
                    <a:srgbClr val="FF0000"/>
                  </a:solidFill>
                </a:rPr>
                <a:t>art.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Group 27"/>
          <p:cNvGrpSpPr/>
          <p:nvPr/>
        </p:nvGrpSpPr>
        <p:grpSpPr>
          <a:xfrm>
            <a:off x="2324100" y="5029200"/>
            <a:ext cx="952500" cy="1752600"/>
            <a:chOff x="2705100" y="2667000"/>
            <a:chExt cx="1790700" cy="247291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05100" y="26670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2" name="TextBox 21"/>
            <p:cNvSpPr txBox="1"/>
            <p:nvPr/>
          </p:nvSpPr>
          <p:spPr>
            <a:xfrm>
              <a:off x="2705100" y="4141090"/>
              <a:ext cx="1790698" cy="998826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make</a:t>
              </a:r>
            </a:p>
            <a:p>
              <a:r>
                <a:rPr lang="en-US" sz="2000" dirty="0" smtClean="0">
                  <a:solidFill>
                    <a:srgbClr val="FF0000"/>
                  </a:solidFill>
                </a:rPr>
                <a:t>music.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4" name="Group 28"/>
          <p:cNvGrpSpPr/>
          <p:nvPr/>
        </p:nvGrpSpPr>
        <p:grpSpPr>
          <a:xfrm>
            <a:off x="3349245" y="4990474"/>
            <a:ext cx="994155" cy="1791323"/>
            <a:chOff x="4674722" y="2667003"/>
            <a:chExt cx="2448564" cy="2464803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57228" y="2667003"/>
              <a:ext cx="1790700" cy="1438276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4674722" y="4157778"/>
              <a:ext cx="2448564" cy="974028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s</a:t>
              </a:r>
              <a:r>
                <a:rPr lang="en-US" sz="2000" dirty="0" smtClean="0">
                  <a:solidFill>
                    <a:srgbClr val="FF0000"/>
                  </a:solidFill>
                </a:rPr>
                <a:t>tudy</a:t>
              </a:r>
            </a:p>
            <a:p>
              <a:r>
                <a:rPr lang="en-US" sz="2000" dirty="0">
                  <a:solidFill>
                    <a:srgbClr val="FF0000"/>
                  </a:solidFill>
                </a:rPr>
                <a:t>t</a:t>
              </a:r>
              <a:r>
                <a:rPr lang="en-US" sz="2000" dirty="0" smtClean="0">
                  <a:solidFill>
                    <a:srgbClr val="FF0000"/>
                  </a:solidFill>
                </a:rPr>
                <a:t>hings.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Group 29"/>
          <p:cNvGrpSpPr/>
          <p:nvPr/>
        </p:nvGrpSpPr>
        <p:grpSpPr>
          <a:xfrm>
            <a:off x="4343400" y="5029201"/>
            <a:ext cx="1257300" cy="1788697"/>
            <a:chOff x="6286500" y="2667000"/>
            <a:chExt cx="1790700" cy="238028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86500" y="26670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6537642" y="4105275"/>
              <a:ext cx="1539558" cy="94201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t</a:t>
              </a:r>
              <a:r>
                <a:rPr lang="en-US" sz="2000" dirty="0" smtClean="0">
                  <a:solidFill>
                    <a:srgbClr val="FF0000"/>
                  </a:solidFill>
                </a:rPr>
                <a:t>alk and </a:t>
              </a:r>
            </a:p>
            <a:p>
              <a:r>
                <a:rPr lang="en-US" sz="2000" dirty="0">
                  <a:solidFill>
                    <a:srgbClr val="FF0000"/>
                  </a:solidFill>
                </a:rPr>
                <a:t>w</a:t>
              </a:r>
              <a:r>
                <a:rPr lang="en-US" sz="2000" dirty="0" smtClean="0">
                  <a:solidFill>
                    <a:srgbClr val="FF0000"/>
                  </a:solidFill>
                </a:rPr>
                <a:t>rite.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6" name="Group 30"/>
          <p:cNvGrpSpPr/>
          <p:nvPr/>
        </p:nvGrpSpPr>
        <p:grpSpPr>
          <a:xfrm>
            <a:off x="5715000" y="5056898"/>
            <a:ext cx="1371600" cy="1801102"/>
            <a:chOff x="7044104" y="2667000"/>
            <a:chExt cx="2479432" cy="236959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181850" y="26670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5" name="TextBox 24"/>
            <p:cNvSpPr txBox="1"/>
            <p:nvPr/>
          </p:nvSpPr>
          <p:spPr>
            <a:xfrm>
              <a:off x="7044104" y="4105275"/>
              <a:ext cx="2479432" cy="93132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work with</a:t>
              </a:r>
            </a:p>
            <a:p>
              <a:r>
                <a:rPr lang="en-US" sz="2000" dirty="0">
                  <a:solidFill>
                    <a:srgbClr val="FF0000"/>
                  </a:solidFill>
                </a:rPr>
                <a:t>c</a:t>
              </a:r>
              <a:r>
                <a:rPr lang="en-US" sz="2000" dirty="0" smtClean="0">
                  <a:solidFill>
                    <a:srgbClr val="FF0000"/>
                  </a:solidFill>
                </a:rPr>
                <a:t>omputers.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2" name="Title 2"/>
          <p:cNvSpPr txBox="1">
            <a:spLocks/>
          </p:cNvSpPr>
          <p:nvPr/>
        </p:nvSpPr>
        <p:spPr>
          <a:xfrm>
            <a:off x="228600" y="0"/>
            <a:ext cx="37338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n-US" sz="2000" noProof="0" dirty="0" smtClean="0"/>
              <a:t>Careers </a:t>
            </a:r>
            <a:r>
              <a:rPr lang="ko-KR" sz="2000" dirty="0" smtClean="0"/>
              <a:t>채용 정보</a:t>
            </a:r>
            <a:endParaRPr lang="en-US" sz="2000" noProof="0" dirty="0" smtClean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047" y="2400300"/>
            <a:ext cx="3390900" cy="2400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grpSp>
        <p:nvGrpSpPr>
          <p:cNvPr id="17" name="Group 27"/>
          <p:cNvGrpSpPr/>
          <p:nvPr/>
        </p:nvGrpSpPr>
        <p:grpSpPr>
          <a:xfrm>
            <a:off x="36479" y="914400"/>
            <a:ext cx="8915400" cy="1066800"/>
            <a:chOff x="0" y="4495800"/>
            <a:chExt cx="8915400" cy="1066800"/>
          </a:xfrm>
        </p:grpSpPr>
        <p:sp>
          <p:nvSpPr>
            <p:cNvPr id="29" name="Rectangle 28"/>
            <p:cNvSpPr/>
            <p:nvPr/>
          </p:nvSpPr>
          <p:spPr>
            <a:xfrm>
              <a:off x="0" y="4495800"/>
              <a:ext cx="5029200" cy="1066800"/>
            </a:xfrm>
            <a:prstGeom prst="rect">
              <a:avLst/>
            </a:prstGeom>
            <a:solidFill>
              <a:srgbClr val="FFFFFF"/>
            </a:solidFill>
            <a:ln w="57150" cap="flat" cmpd="sng" algn="ctr">
              <a:solidFill>
                <a:srgbClr val="A2CE3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500" dirty="0" smtClean="0">
                  <a:solidFill>
                    <a:srgbClr val="000000"/>
                  </a:solidFill>
                </a:rPr>
                <a:t>What does (he/she) want to do when              (he’s/she’s) older? </a:t>
              </a:r>
              <a:endParaRPr lang="en-US" sz="2500" dirty="0">
                <a:solidFill>
                  <a:srgbClr val="000000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029200" y="4495800"/>
              <a:ext cx="3886200" cy="1066800"/>
            </a:xfrm>
            <a:prstGeom prst="rect">
              <a:avLst/>
            </a:prstGeom>
            <a:solidFill>
              <a:srgbClr val="FFFFFF"/>
            </a:solidFill>
            <a:ln w="57150" cap="flat" cmpd="sng" algn="ctr">
              <a:solidFill>
                <a:srgbClr val="A2CE3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400" dirty="0" smtClean="0">
                  <a:solidFill>
                    <a:srgbClr val="000000"/>
                  </a:solidFill>
                </a:rPr>
                <a:t>(He/She) wants to </a:t>
              </a:r>
              <a:r>
                <a:rPr lang="en-US" sz="2400" dirty="0" smtClean="0">
                  <a:solidFill>
                    <a:srgbClr val="FF0000"/>
                  </a:solidFill>
                </a:rPr>
                <a:t>act in movies</a:t>
              </a:r>
              <a:r>
                <a:rPr lang="en-US" sz="2400" dirty="0" smtClean="0">
                  <a:solidFill>
                    <a:srgbClr val="000000"/>
                  </a:solidFill>
                </a:rPr>
                <a:t>.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43000" y="2400300"/>
            <a:ext cx="2400300" cy="24511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94344" y="2292350"/>
            <a:ext cx="2743200" cy="250825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87478" y="2292350"/>
            <a:ext cx="2665721" cy="262255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590774" y="2524124"/>
            <a:ext cx="2648226" cy="228409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791200" y="2584450"/>
            <a:ext cx="2705100" cy="20320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37" name="Title 2"/>
          <p:cNvSpPr txBox="1">
            <a:spLocks/>
          </p:cNvSpPr>
          <p:nvPr/>
        </p:nvSpPr>
        <p:spPr>
          <a:xfrm>
            <a:off x="4768185" y="7620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" y="76201"/>
          <a:ext cx="8991600" cy="6781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7900"/>
                <a:gridCol w="2247900"/>
                <a:gridCol w="2247900"/>
                <a:gridCol w="2247900"/>
              </a:tblGrid>
              <a:tr h="21464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176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1768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1100" y="4800600"/>
            <a:ext cx="1790700" cy="143827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28600" y="4800600"/>
            <a:ext cx="1790700" cy="143827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7000" y="4800600"/>
            <a:ext cx="1790700" cy="143827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0000" y="4800600"/>
            <a:ext cx="1790700" cy="143827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7400" y="4800600"/>
            <a:ext cx="1790700" cy="143827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76700" y="4810125"/>
            <a:ext cx="1790700" cy="143827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grpSp>
        <p:nvGrpSpPr>
          <p:cNvPr id="11" name="Group 13"/>
          <p:cNvGrpSpPr/>
          <p:nvPr/>
        </p:nvGrpSpPr>
        <p:grpSpPr>
          <a:xfrm>
            <a:off x="24581" y="990600"/>
            <a:ext cx="8738419" cy="914400"/>
            <a:chOff x="24581" y="3048000"/>
            <a:chExt cx="8738419" cy="91440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4581" y="3048000"/>
              <a:ext cx="4928419" cy="88265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181600" y="3079750"/>
              <a:ext cx="3581400" cy="882650"/>
            </a:xfrm>
            <a:prstGeom prst="rect">
              <a:avLst/>
            </a:prstGeom>
          </p:spPr>
        </p:pic>
      </p:grpSp>
      <p:sp>
        <p:nvSpPr>
          <p:cNvPr id="17" name="Title 2"/>
          <p:cNvSpPr txBox="1">
            <a:spLocks/>
          </p:cNvSpPr>
          <p:nvPr/>
        </p:nvSpPr>
        <p:spPr>
          <a:xfrm>
            <a:off x="76200" y="76200"/>
            <a:ext cx="37338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Careers </a:t>
            </a:r>
            <a:r>
              <a:rPr lang="ko-KR" sz="4000" dirty="0" smtClean="0"/>
              <a:t>채용 정보</a:t>
            </a:r>
            <a:endParaRPr lang="en-US" sz="4000" noProof="0" dirty="0" smtClean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4057" y="2148509"/>
            <a:ext cx="1217543" cy="191328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38300" y="2148509"/>
            <a:ext cx="1217543" cy="191328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009900" y="2148509"/>
            <a:ext cx="1217543" cy="191328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421257" y="2148509"/>
            <a:ext cx="1217543" cy="191328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867400" y="2130425"/>
            <a:ext cx="1546087" cy="191328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658100" y="2148508"/>
            <a:ext cx="1333500" cy="191328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25" name="Title 2"/>
          <p:cNvSpPr txBox="1">
            <a:spLocks/>
          </p:cNvSpPr>
          <p:nvPr/>
        </p:nvSpPr>
        <p:spPr>
          <a:xfrm>
            <a:off x="4768185" y="7620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76200" y="76200"/>
            <a:ext cx="37338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Careers </a:t>
            </a:r>
            <a:r>
              <a:rPr lang="ko-KR" sz="4000" dirty="0" smtClean="0"/>
              <a:t>채용 정보</a:t>
            </a:r>
            <a:endParaRPr lang="en-US" sz="4000" noProof="0" dirty="0" smtClean="0"/>
          </a:p>
        </p:txBody>
      </p:sp>
      <p:grpSp>
        <p:nvGrpSpPr>
          <p:cNvPr id="5" name="Group 24"/>
          <p:cNvGrpSpPr/>
          <p:nvPr/>
        </p:nvGrpSpPr>
        <p:grpSpPr>
          <a:xfrm>
            <a:off x="76200" y="914400"/>
            <a:ext cx="8967020" cy="1371600"/>
            <a:chOff x="24580" y="4572000"/>
            <a:chExt cx="8967020" cy="1371600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580" y="4572000"/>
              <a:ext cx="5233220" cy="1371600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72100" y="4572000"/>
              <a:ext cx="3619500" cy="1371600"/>
            </a:xfrm>
            <a:prstGeom prst="rect">
              <a:avLst/>
            </a:prstGeom>
          </p:spPr>
        </p:pic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743200"/>
            <a:ext cx="3257550" cy="1717158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14650" y="2741871"/>
            <a:ext cx="3257550" cy="1717158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85670" y="2741871"/>
            <a:ext cx="3257550" cy="1717158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200" y="4724400"/>
            <a:ext cx="3257550" cy="1717158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14650" y="4714358"/>
            <a:ext cx="3257550" cy="1717158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38850" y="4683642"/>
            <a:ext cx="3257550" cy="1717158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18" name="Title 2"/>
          <p:cNvSpPr txBox="1">
            <a:spLocks/>
          </p:cNvSpPr>
          <p:nvPr/>
        </p:nvSpPr>
        <p:spPr>
          <a:xfrm>
            <a:off x="4768185" y="7620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alphaModFix amt="4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5257800" y="76200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Objectives</a:t>
            </a: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0" y="940088"/>
            <a:ext cx="26670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82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>
                <a:solidFill>
                  <a:srgbClr val="000000"/>
                </a:solidFill>
              </a:rPr>
              <a:t>SWBAT: </a:t>
            </a:r>
          </a:p>
          <a:p>
            <a:pPr lvl="0">
              <a:spcBef>
                <a:spcPct val="0"/>
              </a:spcBef>
              <a:defRPr/>
            </a:pPr>
            <a:r>
              <a:rPr lang="en-US" sz="4000" dirty="0">
                <a:solidFill>
                  <a:srgbClr val="000000"/>
                </a:solidFill>
              </a:rPr>
              <a:t>Ask/Answer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0" y="1828800"/>
            <a:ext cx="990600" cy="583912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67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 smtClean="0">
                <a:solidFill>
                  <a:srgbClr val="000000"/>
                </a:solidFill>
              </a:rPr>
              <a:t>Write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295400" y="2310824"/>
            <a:ext cx="2324100" cy="660976"/>
          </a:xfrm>
          <a:prstGeom prst="rect">
            <a:avLst/>
          </a:prstGeom>
          <a:solidFill>
            <a:srgbClr val="FFF164"/>
          </a:solidFill>
          <a:ln w="28575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b="1" dirty="0" smtClean="0">
                <a:solidFill>
                  <a:srgbClr val="000000"/>
                </a:solidFill>
              </a:rPr>
              <a:t>Q(</a:t>
            </a:r>
            <a:r>
              <a:rPr lang="ko-KR" altLang="en-US" sz="4000" dirty="0" smtClean="0">
                <a:solidFill>
                  <a:srgbClr val="000000"/>
                </a:solidFill>
              </a:rPr>
              <a:t>문제</a:t>
            </a:r>
            <a:r>
              <a:rPr lang="en-US" altLang="ko-KR" sz="4000" dirty="0" smtClean="0">
                <a:solidFill>
                  <a:srgbClr val="000000"/>
                </a:solidFill>
              </a:rPr>
              <a:t>) </a:t>
            </a:r>
            <a:endParaRPr lang="en-US" sz="4000" noProof="0" dirty="0" smtClean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5257800" y="2310824"/>
            <a:ext cx="2362200" cy="660976"/>
          </a:xfrm>
          <a:prstGeom prst="rect">
            <a:avLst/>
          </a:prstGeom>
          <a:solidFill>
            <a:srgbClr val="FFF164"/>
          </a:solidFill>
          <a:ln w="28575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b="1" dirty="0" smtClean="0">
                <a:solidFill>
                  <a:srgbClr val="000000"/>
                </a:solidFill>
              </a:rPr>
              <a:t>A(</a:t>
            </a:r>
            <a:r>
              <a:rPr lang="ko-KR" altLang="en-US" sz="4000" dirty="0" smtClean="0">
                <a:solidFill>
                  <a:srgbClr val="000000"/>
                </a:solidFill>
              </a:rPr>
              <a:t>답변</a:t>
            </a:r>
            <a:r>
              <a:rPr lang="en-US" altLang="ko-KR" sz="4000" dirty="0" smtClean="0">
                <a:solidFill>
                  <a:srgbClr val="000000"/>
                </a:solidFill>
              </a:rPr>
              <a:t>)</a:t>
            </a:r>
            <a:endParaRPr lang="en-US" sz="4000" noProof="0" dirty="0" smtClean="0"/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228600" y="0"/>
            <a:ext cx="37338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Careers </a:t>
            </a:r>
            <a:r>
              <a:rPr lang="ko-KR" sz="4000" dirty="0" smtClean="0"/>
              <a:t>채용 정보</a:t>
            </a:r>
            <a:endParaRPr lang="en-US" sz="4000" noProof="0" dirty="0" smtClean="0"/>
          </a:p>
        </p:txBody>
      </p:sp>
      <p:grpSp>
        <p:nvGrpSpPr>
          <p:cNvPr id="32" name="Group 31"/>
          <p:cNvGrpSpPr/>
          <p:nvPr/>
        </p:nvGrpSpPr>
        <p:grpSpPr>
          <a:xfrm>
            <a:off x="152400" y="3124200"/>
            <a:ext cx="8763000" cy="1066800"/>
            <a:chOff x="152400" y="3124200"/>
            <a:chExt cx="8763000" cy="1066800"/>
          </a:xfrm>
        </p:grpSpPr>
        <p:sp>
          <p:nvSpPr>
            <p:cNvPr id="23" name="Rectangle 22"/>
            <p:cNvSpPr/>
            <p:nvPr/>
          </p:nvSpPr>
          <p:spPr>
            <a:xfrm>
              <a:off x="152400" y="3124200"/>
              <a:ext cx="4191000" cy="1066800"/>
            </a:xfrm>
            <a:prstGeom prst="rect">
              <a:avLst/>
            </a:prstGeom>
            <a:solidFill>
              <a:srgbClr val="FFFFFF"/>
            </a:solidFill>
            <a:ln w="57150" cap="flat" cmpd="sng" algn="ctr">
              <a:solidFill>
                <a:srgbClr val="A2CE3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000" dirty="0" smtClean="0">
                  <a:solidFill>
                    <a:srgbClr val="000000"/>
                  </a:solidFill>
                </a:rPr>
                <a:t>What do you want to do when you’re older?                                    </a:t>
              </a:r>
              <a:endParaRPr lang="en-US" sz="3000" dirty="0">
                <a:solidFill>
                  <a:srgbClr val="000000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495800" y="3124200"/>
              <a:ext cx="4419600" cy="1066800"/>
            </a:xfrm>
            <a:prstGeom prst="rect">
              <a:avLst/>
            </a:prstGeom>
            <a:solidFill>
              <a:srgbClr val="FFFFFF"/>
            </a:solidFill>
            <a:ln w="57150" cap="flat" cmpd="sng" algn="ctr">
              <a:solidFill>
                <a:srgbClr val="A2CE3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000" dirty="0" smtClean="0">
                  <a:solidFill>
                    <a:srgbClr val="000000"/>
                  </a:solidFill>
                </a:rPr>
                <a:t>I want to </a:t>
              </a:r>
              <a:r>
                <a:rPr lang="en-US" sz="3000" dirty="0" smtClean="0">
                  <a:solidFill>
                    <a:srgbClr val="FF0000"/>
                  </a:solidFill>
                </a:rPr>
                <a:t>act in movies</a:t>
              </a:r>
              <a:r>
                <a:rPr lang="en-US" sz="3000" dirty="0" smtClean="0">
                  <a:solidFill>
                    <a:srgbClr val="000000"/>
                  </a:solidFill>
                </a:rPr>
                <a:t>.</a:t>
              </a:r>
              <a:endParaRPr lang="en-US" sz="30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0" y="4495800"/>
            <a:ext cx="8915400" cy="1066800"/>
            <a:chOff x="0" y="4495800"/>
            <a:chExt cx="8915400" cy="1066800"/>
          </a:xfrm>
        </p:grpSpPr>
        <p:sp>
          <p:nvSpPr>
            <p:cNvPr id="27" name="Rectangle 26"/>
            <p:cNvSpPr/>
            <p:nvPr/>
          </p:nvSpPr>
          <p:spPr>
            <a:xfrm>
              <a:off x="0" y="4495800"/>
              <a:ext cx="5029200" cy="1066800"/>
            </a:xfrm>
            <a:prstGeom prst="rect">
              <a:avLst/>
            </a:prstGeom>
            <a:solidFill>
              <a:srgbClr val="FFFFFF"/>
            </a:solidFill>
            <a:ln w="57150" cap="flat" cmpd="sng" algn="ctr">
              <a:solidFill>
                <a:srgbClr val="A2CE3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500" dirty="0" smtClean="0">
                  <a:solidFill>
                    <a:srgbClr val="000000"/>
                  </a:solidFill>
                </a:rPr>
                <a:t>What does (he/she) want to do when              (he’s/she’s) older? </a:t>
              </a:r>
              <a:endParaRPr lang="en-US" sz="2500" dirty="0">
                <a:solidFill>
                  <a:srgbClr val="000000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029200" y="4495800"/>
              <a:ext cx="3886200" cy="1066800"/>
            </a:xfrm>
            <a:prstGeom prst="rect">
              <a:avLst/>
            </a:prstGeom>
            <a:solidFill>
              <a:srgbClr val="FFFFFF"/>
            </a:solidFill>
            <a:ln w="57150" cap="flat" cmpd="sng" algn="ctr">
              <a:solidFill>
                <a:srgbClr val="A2CE3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400" dirty="0" smtClean="0">
                  <a:solidFill>
                    <a:srgbClr val="000000"/>
                  </a:solidFill>
                </a:rPr>
                <a:t>(He/She) wants to </a:t>
              </a:r>
              <a:r>
                <a:rPr lang="en-US" sz="2400" dirty="0" smtClean="0">
                  <a:solidFill>
                    <a:srgbClr val="FF0000"/>
                  </a:solidFill>
                </a:rPr>
                <a:t>act in movies</a:t>
              </a:r>
              <a:r>
                <a:rPr lang="en-US" sz="2400" dirty="0" smtClean="0">
                  <a:solidFill>
                    <a:srgbClr val="000000"/>
                  </a:solidFill>
                </a:rPr>
                <a:t>.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152400" y="1219200"/>
            <a:ext cx="8763000" cy="1066800"/>
            <a:chOff x="152400" y="3124200"/>
            <a:chExt cx="8763000" cy="1066800"/>
          </a:xfrm>
        </p:grpSpPr>
        <p:sp>
          <p:nvSpPr>
            <p:cNvPr id="18" name="Rectangle 17"/>
            <p:cNvSpPr/>
            <p:nvPr/>
          </p:nvSpPr>
          <p:spPr>
            <a:xfrm>
              <a:off x="152400" y="3124200"/>
              <a:ext cx="4191000" cy="1066800"/>
            </a:xfrm>
            <a:prstGeom prst="rect">
              <a:avLst/>
            </a:prstGeom>
            <a:solidFill>
              <a:srgbClr val="FFFFFF"/>
            </a:solidFill>
            <a:ln w="57150" cap="flat" cmpd="sng" algn="ctr">
              <a:solidFill>
                <a:srgbClr val="A2CE3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000" dirty="0" smtClean="0">
                  <a:solidFill>
                    <a:srgbClr val="000000"/>
                  </a:solidFill>
                </a:rPr>
                <a:t>What do you want to do when you’re older?                                    </a:t>
              </a:r>
              <a:endParaRPr lang="en-US" sz="3000" dirty="0">
                <a:solidFill>
                  <a:srgbClr val="000000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495800" y="3124200"/>
              <a:ext cx="4419600" cy="1066800"/>
            </a:xfrm>
            <a:prstGeom prst="rect">
              <a:avLst/>
            </a:prstGeom>
            <a:solidFill>
              <a:srgbClr val="FFFFFF"/>
            </a:solidFill>
            <a:ln w="57150" cap="flat" cmpd="sng" algn="ctr">
              <a:solidFill>
                <a:srgbClr val="A2CE3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000" dirty="0" smtClean="0">
                  <a:solidFill>
                    <a:srgbClr val="000000"/>
                  </a:solidFill>
                </a:rPr>
                <a:t>I want to </a:t>
              </a:r>
              <a:r>
                <a:rPr lang="en-US" sz="3000" dirty="0" smtClean="0">
                  <a:solidFill>
                    <a:srgbClr val="FF0000"/>
                  </a:solidFill>
                </a:rPr>
                <a:t>act in movies</a:t>
              </a:r>
              <a:r>
                <a:rPr lang="en-US" sz="3000" dirty="0" smtClean="0">
                  <a:solidFill>
                    <a:srgbClr val="000000"/>
                  </a:solidFill>
                </a:rPr>
                <a:t>.</a:t>
              </a:r>
              <a:endParaRPr lang="en-US" sz="30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52400" y="2361574"/>
            <a:ext cx="1790700" cy="2477751"/>
            <a:chOff x="0" y="2881312"/>
            <a:chExt cx="1790700" cy="247775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2881312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152400" y="4343400"/>
              <a:ext cx="1394244" cy="1015663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3000" dirty="0">
                  <a:solidFill>
                    <a:srgbClr val="FF0000"/>
                  </a:solidFill>
                </a:rPr>
                <a:t>a</a:t>
              </a:r>
              <a:r>
                <a:rPr lang="en-US" sz="3000" dirty="0" smtClean="0">
                  <a:solidFill>
                    <a:srgbClr val="FF0000"/>
                  </a:solidFill>
                </a:rPr>
                <a:t>ct in</a:t>
              </a:r>
            </a:p>
            <a:p>
              <a:r>
                <a:rPr lang="en-US" sz="3000" dirty="0">
                  <a:solidFill>
                    <a:srgbClr val="FF0000"/>
                  </a:solidFill>
                </a:rPr>
                <a:t>m</a:t>
              </a:r>
              <a:r>
                <a:rPr lang="en-US" sz="3000" dirty="0" smtClean="0">
                  <a:solidFill>
                    <a:srgbClr val="FF0000"/>
                  </a:solidFill>
                </a:rPr>
                <a:t>ovies.</a:t>
              </a:r>
              <a:endParaRPr lang="en-US" sz="3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699044" y="3200400"/>
            <a:ext cx="1790700" cy="2514600"/>
            <a:chOff x="1546644" y="4343400"/>
            <a:chExt cx="1790700" cy="25146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46644" y="43434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1699044" y="5842337"/>
              <a:ext cx="1030187" cy="1015663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3000" dirty="0" smtClean="0">
                  <a:solidFill>
                    <a:srgbClr val="FF0000"/>
                  </a:solidFill>
                </a:rPr>
                <a:t>make</a:t>
              </a:r>
            </a:p>
            <a:p>
              <a:r>
                <a:rPr lang="en-US" sz="3000" dirty="0" smtClean="0">
                  <a:solidFill>
                    <a:srgbClr val="FF0000"/>
                  </a:solidFill>
                </a:rPr>
                <a:t>art.</a:t>
              </a:r>
              <a:endParaRPr lang="en-US" sz="3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124200" y="4404062"/>
            <a:ext cx="1790700" cy="2453938"/>
            <a:chOff x="2705100" y="2667000"/>
            <a:chExt cx="1790700" cy="245393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05100" y="26670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2" name="TextBox 21"/>
            <p:cNvSpPr txBox="1"/>
            <p:nvPr/>
          </p:nvSpPr>
          <p:spPr>
            <a:xfrm>
              <a:off x="3046513" y="4105275"/>
              <a:ext cx="1192679" cy="1015663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3000" dirty="0" smtClean="0">
                  <a:solidFill>
                    <a:srgbClr val="FF0000"/>
                  </a:solidFill>
                </a:rPr>
                <a:t>make</a:t>
              </a:r>
            </a:p>
            <a:p>
              <a:r>
                <a:rPr lang="en-US" sz="3000" dirty="0" smtClean="0">
                  <a:solidFill>
                    <a:srgbClr val="FF0000"/>
                  </a:solidFill>
                </a:rPr>
                <a:t>music.</a:t>
              </a:r>
              <a:endParaRPr lang="en-US" sz="3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191000" y="2385387"/>
            <a:ext cx="1790700" cy="2453938"/>
            <a:chOff x="4495800" y="2667000"/>
            <a:chExt cx="1790700" cy="245393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495800" y="26670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4674721" y="4105275"/>
              <a:ext cx="1234758" cy="1015663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3000" dirty="0">
                  <a:solidFill>
                    <a:srgbClr val="FF0000"/>
                  </a:solidFill>
                </a:rPr>
                <a:t>s</a:t>
              </a:r>
              <a:r>
                <a:rPr lang="en-US" sz="3000" dirty="0" smtClean="0">
                  <a:solidFill>
                    <a:srgbClr val="FF0000"/>
                  </a:solidFill>
                </a:rPr>
                <a:t>tudy</a:t>
              </a:r>
            </a:p>
            <a:p>
              <a:r>
                <a:rPr lang="en-US" sz="3000" dirty="0">
                  <a:solidFill>
                    <a:srgbClr val="FF0000"/>
                  </a:solidFill>
                </a:rPr>
                <a:t>t</a:t>
              </a:r>
              <a:r>
                <a:rPr lang="en-US" sz="3000" dirty="0" smtClean="0">
                  <a:solidFill>
                    <a:srgbClr val="FF0000"/>
                  </a:solidFill>
                </a:rPr>
                <a:t>hings.</a:t>
              </a:r>
              <a:endParaRPr lang="en-US" sz="3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638800" y="3870662"/>
            <a:ext cx="1790700" cy="2453938"/>
            <a:chOff x="6286500" y="2667000"/>
            <a:chExt cx="1790700" cy="245393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86500" y="26670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6537642" y="4105275"/>
              <a:ext cx="1431815" cy="1015663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3000" dirty="0">
                  <a:solidFill>
                    <a:srgbClr val="FF0000"/>
                  </a:solidFill>
                </a:rPr>
                <a:t>t</a:t>
              </a:r>
              <a:r>
                <a:rPr lang="en-US" sz="3000" dirty="0" smtClean="0">
                  <a:solidFill>
                    <a:srgbClr val="FF0000"/>
                  </a:solidFill>
                </a:rPr>
                <a:t>alk and </a:t>
              </a:r>
            </a:p>
            <a:p>
              <a:r>
                <a:rPr lang="en-US" sz="3000" dirty="0">
                  <a:solidFill>
                    <a:srgbClr val="FF0000"/>
                  </a:solidFill>
                </a:rPr>
                <a:t>w</a:t>
              </a:r>
              <a:r>
                <a:rPr lang="en-US" sz="3000" dirty="0" smtClean="0">
                  <a:solidFill>
                    <a:srgbClr val="FF0000"/>
                  </a:solidFill>
                </a:rPr>
                <a:t>rite.</a:t>
              </a:r>
              <a:endParaRPr lang="en-US" sz="3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315200" y="4404062"/>
            <a:ext cx="1962150" cy="2453938"/>
            <a:chOff x="7181850" y="2667000"/>
            <a:chExt cx="1962150" cy="245393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181850" y="26670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5" name="TextBox 24"/>
            <p:cNvSpPr txBox="1"/>
            <p:nvPr/>
          </p:nvSpPr>
          <p:spPr>
            <a:xfrm>
              <a:off x="7194090" y="4105275"/>
              <a:ext cx="1949910" cy="1015663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3000" dirty="0" smtClean="0">
                  <a:solidFill>
                    <a:srgbClr val="FF0000"/>
                  </a:solidFill>
                </a:rPr>
                <a:t>work with</a:t>
              </a:r>
            </a:p>
            <a:p>
              <a:r>
                <a:rPr lang="en-US" sz="3000" dirty="0">
                  <a:solidFill>
                    <a:srgbClr val="FF0000"/>
                  </a:solidFill>
                </a:rPr>
                <a:t>c</a:t>
              </a:r>
              <a:r>
                <a:rPr lang="en-US" sz="3000" dirty="0" smtClean="0">
                  <a:solidFill>
                    <a:srgbClr val="FF0000"/>
                  </a:solidFill>
                </a:rPr>
                <a:t>omputers.</a:t>
              </a:r>
              <a:endParaRPr lang="en-US" sz="3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2" name="Title 2"/>
          <p:cNvSpPr txBox="1">
            <a:spLocks/>
          </p:cNvSpPr>
          <p:nvPr/>
        </p:nvSpPr>
        <p:spPr>
          <a:xfrm>
            <a:off x="228600" y="0"/>
            <a:ext cx="37338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Careers </a:t>
            </a:r>
            <a:r>
              <a:rPr lang="ko-KR" sz="4000" dirty="0" smtClean="0"/>
              <a:t>채용 정보</a:t>
            </a:r>
            <a:endParaRPr lang="en-US" sz="4000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2000"/>
          </a:p>
        </p:txBody>
      </p:sp>
      <p:grpSp>
        <p:nvGrpSpPr>
          <p:cNvPr id="12" name="Group 25"/>
          <p:cNvGrpSpPr/>
          <p:nvPr/>
        </p:nvGrpSpPr>
        <p:grpSpPr>
          <a:xfrm>
            <a:off x="36479" y="5150528"/>
            <a:ext cx="1068421" cy="1707472"/>
            <a:chOff x="-159025" y="2881312"/>
            <a:chExt cx="2183295" cy="249750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2881312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-159025" y="4343398"/>
              <a:ext cx="2183295" cy="103541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a</a:t>
              </a:r>
              <a:r>
                <a:rPr lang="en-US" sz="2000" dirty="0" smtClean="0">
                  <a:solidFill>
                    <a:srgbClr val="FF0000"/>
                  </a:solidFill>
                </a:rPr>
                <a:t>ct in</a:t>
              </a:r>
            </a:p>
            <a:p>
              <a:r>
                <a:rPr lang="en-US" sz="2000" dirty="0">
                  <a:solidFill>
                    <a:srgbClr val="FF0000"/>
                  </a:solidFill>
                </a:rPr>
                <a:t>m</a:t>
              </a:r>
              <a:r>
                <a:rPr lang="en-US" sz="2000" dirty="0" smtClean="0">
                  <a:solidFill>
                    <a:srgbClr val="FF0000"/>
                  </a:solidFill>
                </a:rPr>
                <a:t>ovies.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Group 26"/>
          <p:cNvGrpSpPr/>
          <p:nvPr/>
        </p:nvGrpSpPr>
        <p:grpSpPr>
          <a:xfrm>
            <a:off x="1143000" y="5029200"/>
            <a:ext cx="1051344" cy="1850886"/>
            <a:chOff x="1546644" y="4343400"/>
            <a:chExt cx="1790700" cy="226070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46644" y="43434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1699044" y="5739479"/>
              <a:ext cx="1638300" cy="86462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make</a:t>
              </a:r>
            </a:p>
            <a:p>
              <a:r>
                <a:rPr lang="en-US" sz="2000" dirty="0" smtClean="0">
                  <a:solidFill>
                    <a:srgbClr val="FF0000"/>
                  </a:solidFill>
                </a:rPr>
                <a:t>art.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4" name="Group 27"/>
          <p:cNvGrpSpPr/>
          <p:nvPr/>
        </p:nvGrpSpPr>
        <p:grpSpPr>
          <a:xfrm>
            <a:off x="2324100" y="5029200"/>
            <a:ext cx="952500" cy="1752600"/>
            <a:chOff x="2705100" y="2667000"/>
            <a:chExt cx="1790700" cy="247291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05100" y="26670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2" name="TextBox 21"/>
            <p:cNvSpPr txBox="1"/>
            <p:nvPr/>
          </p:nvSpPr>
          <p:spPr>
            <a:xfrm>
              <a:off x="2705100" y="4141090"/>
              <a:ext cx="1790698" cy="998826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make</a:t>
              </a:r>
            </a:p>
            <a:p>
              <a:r>
                <a:rPr lang="en-US" sz="2000" dirty="0" smtClean="0">
                  <a:solidFill>
                    <a:srgbClr val="FF0000"/>
                  </a:solidFill>
                </a:rPr>
                <a:t>music.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Group 28"/>
          <p:cNvGrpSpPr/>
          <p:nvPr/>
        </p:nvGrpSpPr>
        <p:grpSpPr>
          <a:xfrm>
            <a:off x="3349245" y="4990474"/>
            <a:ext cx="994155" cy="1791323"/>
            <a:chOff x="4674722" y="2667003"/>
            <a:chExt cx="2448564" cy="2464803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57228" y="2667003"/>
              <a:ext cx="1790700" cy="1438276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4674722" y="4157778"/>
              <a:ext cx="2448564" cy="974028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s</a:t>
              </a:r>
              <a:r>
                <a:rPr lang="en-US" sz="2000" dirty="0" smtClean="0">
                  <a:solidFill>
                    <a:srgbClr val="FF0000"/>
                  </a:solidFill>
                </a:rPr>
                <a:t>tudy</a:t>
              </a:r>
            </a:p>
            <a:p>
              <a:r>
                <a:rPr lang="en-US" sz="2000" dirty="0">
                  <a:solidFill>
                    <a:srgbClr val="FF0000"/>
                  </a:solidFill>
                </a:rPr>
                <a:t>t</a:t>
              </a:r>
              <a:r>
                <a:rPr lang="en-US" sz="2000" dirty="0" smtClean="0">
                  <a:solidFill>
                    <a:srgbClr val="FF0000"/>
                  </a:solidFill>
                </a:rPr>
                <a:t>hings.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6" name="Group 29"/>
          <p:cNvGrpSpPr/>
          <p:nvPr/>
        </p:nvGrpSpPr>
        <p:grpSpPr>
          <a:xfrm>
            <a:off x="4343400" y="5029201"/>
            <a:ext cx="1257300" cy="1788697"/>
            <a:chOff x="6286500" y="2667000"/>
            <a:chExt cx="1790700" cy="238028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86500" y="26670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6537642" y="4105275"/>
              <a:ext cx="1539558" cy="94201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t</a:t>
              </a:r>
              <a:r>
                <a:rPr lang="en-US" sz="2000" dirty="0" smtClean="0">
                  <a:solidFill>
                    <a:srgbClr val="FF0000"/>
                  </a:solidFill>
                </a:rPr>
                <a:t>alk and </a:t>
              </a:r>
            </a:p>
            <a:p>
              <a:r>
                <a:rPr lang="en-US" sz="2000" dirty="0">
                  <a:solidFill>
                    <a:srgbClr val="FF0000"/>
                  </a:solidFill>
                </a:rPr>
                <a:t>w</a:t>
              </a:r>
              <a:r>
                <a:rPr lang="en-US" sz="2000" dirty="0" smtClean="0">
                  <a:solidFill>
                    <a:srgbClr val="FF0000"/>
                  </a:solidFill>
                </a:rPr>
                <a:t>rite.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7" name="Group 30"/>
          <p:cNvGrpSpPr/>
          <p:nvPr/>
        </p:nvGrpSpPr>
        <p:grpSpPr>
          <a:xfrm>
            <a:off x="5715000" y="5056898"/>
            <a:ext cx="1371600" cy="1801102"/>
            <a:chOff x="7044104" y="2667000"/>
            <a:chExt cx="2479432" cy="236959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181850" y="26670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5" name="TextBox 24"/>
            <p:cNvSpPr txBox="1"/>
            <p:nvPr/>
          </p:nvSpPr>
          <p:spPr>
            <a:xfrm>
              <a:off x="7044104" y="4105275"/>
              <a:ext cx="2479432" cy="93132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work with</a:t>
              </a:r>
            </a:p>
            <a:p>
              <a:r>
                <a:rPr lang="en-US" sz="2000" dirty="0">
                  <a:solidFill>
                    <a:srgbClr val="FF0000"/>
                  </a:solidFill>
                </a:rPr>
                <a:t>c</a:t>
              </a:r>
              <a:r>
                <a:rPr lang="en-US" sz="2000" dirty="0" smtClean="0">
                  <a:solidFill>
                    <a:srgbClr val="FF0000"/>
                  </a:solidFill>
                </a:rPr>
                <a:t>omputers.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2" name="Title 2"/>
          <p:cNvSpPr txBox="1">
            <a:spLocks/>
          </p:cNvSpPr>
          <p:nvPr/>
        </p:nvSpPr>
        <p:spPr>
          <a:xfrm>
            <a:off x="228600" y="0"/>
            <a:ext cx="37338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n-US" sz="2000" noProof="0" dirty="0" smtClean="0"/>
              <a:t>Careers </a:t>
            </a:r>
            <a:r>
              <a:rPr lang="ko-KR" sz="2000" dirty="0" smtClean="0"/>
              <a:t>채용 정보</a:t>
            </a:r>
            <a:endParaRPr lang="en-US" sz="2000" noProof="0" dirty="0" smtClean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047" y="2400300"/>
            <a:ext cx="3390900" cy="2400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grpSp>
        <p:nvGrpSpPr>
          <p:cNvPr id="28" name="Group 27"/>
          <p:cNvGrpSpPr/>
          <p:nvPr/>
        </p:nvGrpSpPr>
        <p:grpSpPr>
          <a:xfrm>
            <a:off x="36479" y="914400"/>
            <a:ext cx="8915400" cy="1066800"/>
            <a:chOff x="0" y="4495800"/>
            <a:chExt cx="8915400" cy="1066800"/>
          </a:xfrm>
        </p:grpSpPr>
        <p:sp>
          <p:nvSpPr>
            <p:cNvPr id="29" name="Rectangle 28"/>
            <p:cNvSpPr/>
            <p:nvPr/>
          </p:nvSpPr>
          <p:spPr>
            <a:xfrm>
              <a:off x="0" y="4495800"/>
              <a:ext cx="5029200" cy="1066800"/>
            </a:xfrm>
            <a:prstGeom prst="rect">
              <a:avLst/>
            </a:prstGeom>
            <a:solidFill>
              <a:srgbClr val="FFFFFF"/>
            </a:solidFill>
            <a:ln w="57150" cap="flat" cmpd="sng" algn="ctr">
              <a:solidFill>
                <a:srgbClr val="A2CE3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500" dirty="0" smtClean="0">
                  <a:solidFill>
                    <a:srgbClr val="000000"/>
                  </a:solidFill>
                </a:rPr>
                <a:t>What does (he/she) want to do when              (he’s/she’s) older? </a:t>
              </a:r>
              <a:endParaRPr lang="en-US" sz="2500" dirty="0">
                <a:solidFill>
                  <a:srgbClr val="000000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029200" y="4495800"/>
              <a:ext cx="3886200" cy="1066800"/>
            </a:xfrm>
            <a:prstGeom prst="rect">
              <a:avLst/>
            </a:prstGeom>
            <a:solidFill>
              <a:srgbClr val="FFFFFF"/>
            </a:solidFill>
            <a:ln w="57150" cap="flat" cmpd="sng" algn="ctr">
              <a:solidFill>
                <a:srgbClr val="A2CE3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400" dirty="0" smtClean="0">
                  <a:solidFill>
                    <a:srgbClr val="000000"/>
                  </a:solidFill>
                </a:rPr>
                <a:t>(He/She) wants to </a:t>
              </a:r>
              <a:r>
                <a:rPr lang="en-US" sz="2400" dirty="0" smtClean="0">
                  <a:solidFill>
                    <a:srgbClr val="FF0000"/>
                  </a:solidFill>
                </a:rPr>
                <a:t>act in movies</a:t>
              </a:r>
              <a:r>
                <a:rPr lang="en-US" sz="2400" dirty="0" smtClean="0">
                  <a:solidFill>
                    <a:srgbClr val="000000"/>
                  </a:solidFill>
                </a:rPr>
                <a:t>.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43000" y="2400300"/>
            <a:ext cx="2400300" cy="24511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94344" y="2292350"/>
            <a:ext cx="2743200" cy="250825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87478" y="2292350"/>
            <a:ext cx="2665721" cy="262255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590774" y="2524124"/>
            <a:ext cx="2648226" cy="228409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791200" y="2584450"/>
            <a:ext cx="2705100" cy="20320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4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0"/>
            <a:ext cx="4953000" cy="707886"/>
          </a:xfrm>
          <a:prstGeom prst="rect">
            <a:avLst/>
          </a:prstGeom>
          <a:solidFill>
            <a:srgbClr val="FFF450"/>
          </a:solidFill>
        </p:spPr>
        <p:txBody>
          <a:bodyPr wrap="square" rtlCol="0">
            <a:spAutoFit/>
          </a:bodyPr>
          <a:lstStyle/>
          <a:p>
            <a:r>
              <a:rPr lang="en-US" altLang="ko-KR" sz="4000" dirty="0" smtClean="0"/>
              <a:t>Game Time </a:t>
            </a:r>
            <a:r>
              <a:rPr lang="ko-KR" altLang="en-US" sz="4000" dirty="0" smtClean="0"/>
              <a:t>게임 시간</a:t>
            </a:r>
            <a:endParaRPr lang="en-US" sz="4000" dirty="0"/>
          </a:p>
        </p:txBody>
      </p:sp>
      <p:sp>
        <p:nvSpPr>
          <p:cNvPr id="32" name="TextBox 31"/>
          <p:cNvSpPr txBox="1"/>
          <p:nvPr/>
        </p:nvSpPr>
        <p:spPr>
          <a:xfrm>
            <a:off x="5867400" y="309771"/>
            <a:ext cx="1638300" cy="707886"/>
          </a:xfrm>
          <a:prstGeom prst="rect">
            <a:avLst/>
          </a:prstGeom>
          <a:solidFill>
            <a:srgbClr val="FFF4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dirty="0" smtClean="0"/>
              <a:t>Bingo</a:t>
            </a:r>
            <a:endParaRPr lang="en-US" sz="4000" dirty="0"/>
          </a:p>
        </p:txBody>
      </p:sp>
      <p:graphicFrame>
        <p:nvGraphicFramePr>
          <p:cNvPr id="33" name="Table 32"/>
          <p:cNvGraphicFramePr>
            <a:graphicFrameLocks noGrp="1"/>
          </p:cNvGraphicFramePr>
          <p:nvPr/>
        </p:nvGraphicFramePr>
        <p:xfrm>
          <a:off x="4876800" y="3429000"/>
          <a:ext cx="4114800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700"/>
                <a:gridCol w="1028700"/>
                <a:gridCol w="1028700"/>
                <a:gridCol w="1028700"/>
              </a:tblGrid>
              <a:tr h="106115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4582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4582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4" name="Rectangle 33"/>
          <p:cNvSpPr/>
          <p:nvPr/>
        </p:nvSpPr>
        <p:spPr>
          <a:xfrm>
            <a:off x="0" y="1017656"/>
            <a:ext cx="3886200" cy="5764144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3000" dirty="0" smtClean="0">
                <a:solidFill>
                  <a:srgbClr val="FF0000"/>
                </a:solidFill>
              </a:rPr>
              <a:t>Actor</a:t>
            </a:r>
          </a:p>
          <a:p>
            <a:r>
              <a:rPr lang="en-US" sz="3000" dirty="0" smtClean="0">
                <a:solidFill>
                  <a:srgbClr val="FF0000"/>
                </a:solidFill>
              </a:rPr>
              <a:t>Artist</a:t>
            </a:r>
          </a:p>
          <a:p>
            <a:r>
              <a:rPr lang="en-US" sz="3000" dirty="0" smtClean="0">
                <a:solidFill>
                  <a:srgbClr val="FF0000"/>
                </a:solidFill>
              </a:rPr>
              <a:t>Musician</a:t>
            </a:r>
          </a:p>
          <a:p>
            <a:r>
              <a:rPr lang="en-US" sz="3000" dirty="0" smtClean="0">
                <a:solidFill>
                  <a:srgbClr val="660066"/>
                </a:solidFill>
              </a:rPr>
              <a:t>Scientist</a:t>
            </a:r>
          </a:p>
          <a:p>
            <a:r>
              <a:rPr lang="en-US" sz="3000" dirty="0" smtClean="0">
                <a:solidFill>
                  <a:srgbClr val="660066"/>
                </a:solidFill>
              </a:rPr>
              <a:t>Journalist</a:t>
            </a:r>
          </a:p>
          <a:p>
            <a:r>
              <a:rPr lang="en-US" sz="3000" dirty="0" smtClean="0">
                <a:solidFill>
                  <a:srgbClr val="660066"/>
                </a:solidFill>
              </a:rPr>
              <a:t>Game designer</a:t>
            </a:r>
          </a:p>
          <a:p>
            <a:r>
              <a:rPr lang="en-US" sz="3000" dirty="0" smtClean="0">
                <a:solidFill>
                  <a:srgbClr val="660066"/>
                </a:solidFill>
              </a:rPr>
              <a:t>Act in movies</a:t>
            </a:r>
          </a:p>
          <a:p>
            <a:r>
              <a:rPr lang="en-US" sz="3000" dirty="0" smtClean="0">
                <a:solidFill>
                  <a:srgbClr val="008000"/>
                </a:solidFill>
              </a:rPr>
              <a:t>Make art</a:t>
            </a:r>
          </a:p>
          <a:p>
            <a:r>
              <a:rPr lang="en-US" sz="3000" dirty="0" smtClean="0">
                <a:solidFill>
                  <a:srgbClr val="008000"/>
                </a:solidFill>
              </a:rPr>
              <a:t>Make music</a:t>
            </a:r>
          </a:p>
          <a:p>
            <a:r>
              <a:rPr lang="en-US" sz="3000" dirty="0" smtClean="0">
                <a:solidFill>
                  <a:srgbClr val="008000"/>
                </a:solidFill>
              </a:rPr>
              <a:t>Study things</a:t>
            </a:r>
          </a:p>
          <a:p>
            <a:r>
              <a:rPr lang="en-US" sz="3000" dirty="0" smtClean="0">
                <a:solidFill>
                  <a:srgbClr val="008000"/>
                </a:solidFill>
              </a:rPr>
              <a:t>Talk and write</a:t>
            </a:r>
          </a:p>
          <a:p>
            <a:r>
              <a:rPr lang="en-US" sz="3000" dirty="0" smtClean="0">
                <a:solidFill>
                  <a:srgbClr val="008000"/>
                </a:solidFill>
              </a:rPr>
              <a:t>Work with computers</a:t>
            </a:r>
          </a:p>
          <a:p>
            <a:endParaRPr lang="en-US" sz="3000" dirty="0" smtClean="0">
              <a:solidFill>
                <a:srgbClr val="FF0000"/>
              </a:solidFill>
            </a:endParaRPr>
          </a:p>
          <a:p>
            <a:endParaRPr lang="en-US" sz="3000" dirty="0" smtClean="0">
              <a:solidFill>
                <a:srgbClr val="FF0000"/>
              </a:solidFill>
            </a:endParaRPr>
          </a:p>
          <a:p>
            <a:endParaRPr lang="en-US" sz="3000" dirty="0" smtClean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886200" y="1295400"/>
            <a:ext cx="5010150" cy="1938992"/>
          </a:xfrm>
          <a:prstGeom prst="rect">
            <a:avLst/>
          </a:prstGeom>
          <a:solidFill>
            <a:srgbClr val="FFF4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u="sng" dirty="0" smtClean="0"/>
              <a:t>Bingo</a:t>
            </a:r>
          </a:p>
          <a:p>
            <a:r>
              <a:rPr lang="en-US" sz="4000" dirty="0" smtClean="0"/>
              <a:t>-write the abilities in your bingo board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alphaModFix amt="4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0"/>
            <a:ext cx="4953000" cy="707886"/>
          </a:xfrm>
          <a:prstGeom prst="rect">
            <a:avLst/>
          </a:prstGeom>
          <a:solidFill>
            <a:srgbClr val="FFF450"/>
          </a:solidFill>
        </p:spPr>
        <p:txBody>
          <a:bodyPr wrap="square" rtlCol="0">
            <a:spAutoFit/>
          </a:bodyPr>
          <a:lstStyle/>
          <a:p>
            <a:r>
              <a:rPr lang="en-US" altLang="ko-KR" sz="4000" dirty="0" smtClean="0"/>
              <a:t>Game Time </a:t>
            </a:r>
            <a:r>
              <a:rPr lang="ko-KR" altLang="en-US" sz="4000" dirty="0" smtClean="0"/>
              <a:t>게임 시간</a:t>
            </a:r>
            <a:endParaRPr lang="en-US" sz="4000" dirty="0"/>
          </a:p>
        </p:txBody>
      </p:sp>
      <p:sp>
        <p:nvSpPr>
          <p:cNvPr id="32" name="TextBox 31"/>
          <p:cNvSpPr txBox="1"/>
          <p:nvPr/>
        </p:nvSpPr>
        <p:spPr>
          <a:xfrm>
            <a:off x="5867400" y="309771"/>
            <a:ext cx="1638300" cy="707886"/>
          </a:xfrm>
          <a:prstGeom prst="rect">
            <a:avLst/>
          </a:prstGeom>
          <a:solidFill>
            <a:srgbClr val="FFF4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dirty="0" smtClean="0"/>
              <a:t>Bingo</a:t>
            </a:r>
            <a:endParaRPr lang="en-US" sz="4000" dirty="0"/>
          </a:p>
        </p:txBody>
      </p:sp>
      <p:grpSp>
        <p:nvGrpSpPr>
          <p:cNvPr id="2" name="Group 33"/>
          <p:cNvGrpSpPr/>
          <p:nvPr/>
        </p:nvGrpSpPr>
        <p:grpSpPr>
          <a:xfrm>
            <a:off x="6629400" y="1253131"/>
            <a:ext cx="2324100" cy="3323987"/>
            <a:chOff x="6057900" y="1295400"/>
            <a:chExt cx="2324100" cy="3323987"/>
          </a:xfrm>
        </p:grpSpPr>
        <p:grpSp>
          <p:nvGrpSpPr>
            <p:cNvPr id="3" name="Group 28"/>
            <p:cNvGrpSpPr/>
            <p:nvPr/>
          </p:nvGrpSpPr>
          <p:grpSpPr>
            <a:xfrm>
              <a:off x="6057900" y="1295400"/>
              <a:ext cx="2324100" cy="3323987"/>
              <a:chOff x="114300" y="2772013"/>
              <a:chExt cx="2324100" cy="3323987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114300" y="2772013"/>
                <a:ext cx="2324100" cy="3323987"/>
              </a:xfrm>
              <a:prstGeom prst="rect">
                <a:avLst/>
              </a:prstGeom>
              <a:solidFill>
                <a:srgbClr val="FFF450"/>
              </a:solidFill>
            </p:spPr>
            <p:txBody>
              <a:bodyPr wrap="square" rtlCol="0">
                <a:spAutoFit/>
              </a:bodyPr>
              <a:lstStyle/>
              <a:p>
                <a:pPr marL="514350" lvl="0" indent="-514350" algn="ctr">
                  <a:spcBef>
                    <a:spcPct val="0"/>
                  </a:spcBef>
                </a:pPr>
                <a:r>
                  <a:rPr lang="en-US" sz="3000" u="sng" dirty="0" smtClean="0">
                    <a:solidFill>
                      <a:srgbClr val="000000"/>
                    </a:solidFill>
                  </a:rPr>
                  <a:t>Round 1</a:t>
                </a:r>
              </a:p>
              <a:p>
                <a:pPr marL="514350" lvl="0" indent="-514350" algn="ctr">
                  <a:spcBef>
                    <a:spcPct val="0"/>
                  </a:spcBef>
                </a:pPr>
                <a:endParaRPr lang="en-US" sz="3000" u="sng" dirty="0" smtClean="0">
                  <a:solidFill>
                    <a:srgbClr val="000000"/>
                  </a:solidFill>
                </a:endParaRPr>
              </a:p>
              <a:p>
                <a:pPr marL="514350" lvl="0" indent="-514350" algn="ctr">
                  <a:spcBef>
                    <a:spcPct val="0"/>
                  </a:spcBef>
                </a:pPr>
                <a:endParaRPr lang="en-US" sz="3000" u="sng" dirty="0" smtClean="0">
                  <a:solidFill>
                    <a:srgbClr val="000000"/>
                  </a:solidFill>
                </a:endParaRPr>
              </a:p>
              <a:p>
                <a:pPr marL="514350" lvl="0" indent="-514350" algn="ctr">
                  <a:spcBef>
                    <a:spcPct val="0"/>
                  </a:spcBef>
                </a:pPr>
                <a:endParaRPr lang="en-US" sz="3000" u="sng" dirty="0">
                  <a:solidFill>
                    <a:srgbClr val="000000"/>
                  </a:solidFill>
                </a:endParaRPr>
              </a:p>
              <a:p>
                <a:pPr marL="514350" lvl="0" indent="-514350" algn="ctr">
                  <a:spcBef>
                    <a:spcPct val="0"/>
                  </a:spcBef>
                </a:pPr>
                <a:endParaRPr lang="en-US" sz="3000" u="sng" dirty="0" smtClean="0">
                  <a:solidFill>
                    <a:srgbClr val="000000"/>
                  </a:solidFill>
                </a:endParaRPr>
              </a:p>
              <a:p>
                <a:pPr marL="514350" lvl="0" indent="-514350" algn="ctr">
                  <a:spcBef>
                    <a:spcPct val="0"/>
                  </a:spcBef>
                </a:pPr>
                <a:endParaRPr lang="en-US" sz="3000" u="sng" dirty="0">
                  <a:solidFill>
                    <a:srgbClr val="000000"/>
                  </a:solidFill>
                </a:endParaRPr>
              </a:p>
              <a:p>
                <a:pPr marL="514350" lvl="0" indent="-514350" algn="ctr">
                  <a:spcBef>
                    <a:spcPct val="0"/>
                  </a:spcBef>
                </a:pPr>
                <a:endParaRPr lang="en-US" sz="30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685800" y="4477226"/>
                <a:ext cx="304800" cy="35218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52400" y="4477225"/>
                <a:ext cx="304800" cy="35218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1600200" y="4448413"/>
                <a:ext cx="304800" cy="35218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1" name="Rectangle 30"/>
            <p:cNvSpPr/>
            <p:nvPr/>
          </p:nvSpPr>
          <p:spPr>
            <a:xfrm>
              <a:off x="7086600" y="2971800"/>
              <a:ext cx="304800" cy="3521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" name="Group 29"/>
          <p:cNvGrpSpPr/>
          <p:nvPr/>
        </p:nvGrpSpPr>
        <p:grpSpPr>
          <a:xfrm>
            <a:off x="6553200" y="1115613"/>
            <a:ext cx="2324100" cy="3323987"/>
            <a:chOff x="2705100" y="2962513"/>
            <a:chExt cx="2324100" cy="3323987"/>
          </a:xfrm>
        </p:grpSpPr>
        <p:sp>
          <p:nvSpPr>
            <p:cNvPr id="26" name="TextBox 25"/>
            <p:cNvSpPr txBox="1"/>
            <p:nvPr/>
          </p:nvSpPr>
          <p:spPr>
            <a:xfrm>
              <a:off x="2705100" y="2962513"/>
              <a:ext cx="2324100" cy="3323987"/>
            </a:xfrm>
            <a:prstGeom prst="rect">
              <a:avLst/>
            </a:prstGeom>
            <a:solidFill>
              <a:srgbClr val="FFF450"/>
            </a:solidFill>
          </p:spPr>
          <p:txBody>
            <a:bodyPr wrap="square" rtlCol="0">
              <a:spAutoFit/>
            </a:bodyPr>
            <a:lstStyle/>
            <a:p>
              <a:pPr marL="514350" lvl="0" indent="-514350" algn="ctr">
                <a:spcBef>
                  <a:spcPct val="0"/>
                </a:spcBef>
              </a:pPr>
              <a:r>
                <a:rPr lang="en-US" sz="3000" u="sng" dirty="0" smtClean="0">
                  <a:solidFill>
                    <a:srgbClr val="000000"/>
                  </a:solidFill>
                </a:rPr>
                <a:t>Round 2</a:t>
              </a: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 smtClean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 smtClean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 smtClean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505200" y="45339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505200" y="37719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505200" y="5257800"/>
              <a:ext cx="6096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" name="Group 32"/>
          <p:cNvGrpSpPr/>
          <p:nvPr/>
        </p:nvGrpSpPr>
        <p:grpSpPr>
          <a:xfrm>
            <a:off x="6629400" y="1115613"/>
            <a:ext cx="2324100" cy="3323987"/>
            <a:chOff x="3086100" y="1371600"/>
            <a:chExt cx="2324100" cy="3323987"/>
          </a:xfrm>
        </p:grpSpPr>
        <p:sp>
          <p:nvSpPr>
            <p:cNvPr id="27" name="TextBox 26"/>
            <p:cNvSpPr txBox="1"/>
            <p:nvPr/>
          </p:nvSpPr>
          <p:spPr>
            <a:xfrm>
              <a:off x="3086100" y="1371600"/>
              <a:ext cx="2324100" cy="3323987"/>
            </a:xfrm>
            <a:prstGeom prst="rect">
              <a:avLst/>
            </a:prstGeom>
            <a:solidFill>
              <a:srgbClr val="FFF450"/>
            </a:solidFill>
          </p:spPr>
          <p:txBody>
            <a:bodyPr wrap="square" rtlCol="0">
              <a:spAutoFit/>
            </a:bodyPr>
            <a:lstStyle/>
            <a:p>
              <a:pPr marL="514350" lvl="0" indent="-514350" algn="ctr">
                <a:spcBef>
                  <a:spcPct val="0"/>
                </a:spcBef>
              </a:pPr>
              <a:r>
                <a:rPr lang="en-US" sz="3000" u="sng" dirty="0" smtClean="0">
                  <a:solidFill>
                    <a:srgbClr val="000000"/>
                  </a:solidFill>
                </a:rPr>
                <a:t>Round 3</a:t>
              </a: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 smtClean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 smtClean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 smtClean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u="sng" dirty="0">
                <a:solidFill>
                  <a:srgbClr val="000000"/>
                </a:solidFill>
              </a:endParaRPr>
            </a:p>
            <a:p>
              <a:pPr marL="514350" lvl="0" indent="-514350" algn="ctr">
                <a:spcBef>
                  <a:spcPct val="0"/>
                </a:spcBef>
              </a:pPr>
              <a:endParaRPr lang="en-US" sz="30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381500" y="2500670"/>
              <a:ext cx="304800" cy="2378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686300" y="2233970"/>
              <a:ext cx="304800" cy="2378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114800" y="2796183"/>
              <a:ext cx="304800" cy="2378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810000" y="3038713"/>
              <a:ext cx="304800" cy="2378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9" name="Rectangle 28"/>
          <p:cNvSpPr/>
          <p:nvPr/>
        </p:nvSpPr>
        <p:spPr>
          <a:xfrm>
            <a:off x="0" y="1017656"/>
            <a:ext cx="3886200" cy="5764144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3000" dirty="0" smtClean="0">
                <a:solidFill>
                  <a:srgbClr val="FF0000"/>
                </a:solidFill>
              </a:rPr>
              <a:t>Actor</a:t>
            </a:r>
          </a:p>
          <a:p>
            <a:r>
              <a:rPr lang="en-US" sz="3000" dirty="0" smtClean="0">
                <a:solidFill>
                  <a:srgbClr val="FF0000"/>
                </a:solidFill>
              </a:rPr>
              <a:t>Artist</a:t>
            </a:r>
          </a:p>
          <a:p>
            <a:r>
              <a:rPr lang="en-US" sz="3000" dirty="0" smtClean="0">
                <a:solidFill>
                  <a:srgbClr val="FF0000"/>
                </a:solidFill>
              </a:rPr>
              <a:t>Musician</a:t>
            </a:r>
          </a:p>
          <a:p>
            <a:r>
              <a:rPr lang="en-US" sz="3000" dirty="0" smtClean="0">
                <a:solidFill>
                  <a:srgbClr val="660066"/>
                </a:solidFill>
              </a:rPr>
              <a:t>Scientist</a:t>
            </a:r>
          </a:p>
          <a:p>
            <a:r>
              <a:rPr lang="en-US" sz="3000" dirty="0" smtClean="0">
                <a:solidFill>
                  <a:srgbClr val="660066"/>
                </a:solidFill>
              </a:rPr>
              <a:t>Journalist</a:t>
            </a:r>
          </a:p>
          <a:p>
            <a:r>
              <a:rPr lang="en-US" sz="3000" dirty="0" smtClean="0">
                <a:solidFill>
                  <a:srgbClr val="660066"/>
                </a:solidFill>
              </a:rPr>
              <a:t>Game designer</a:t>
            </a:r>
          </a:p>
          <a:p>
            <a:r>
              <a:rPr lang="en-US" sz="3000" dirty="0" smtClean="0">
                <a:solidFill>
                  <a:srgbClr val="660066"/>
                </a:solidFill>
              </a:rPr>
              <a:t>Act in movies</a:t>
            </a:r>
          </a:p>
          <a:p>
            <a:r>
              <a:rPr lang="en-US" sz="3000" dirty="0" smtClean="0">
                <a:solidFill>
                  <a:srgbClr val="008000"/>
                </a:solidFill>
              </a:rPr>
              <a:t>Make art</a:t>
            </a:r>
          </a:p>
          <a:p>
            <a:r>
              <a:rPr lang="en-US" sz="3000" dirty="0" smtClean="0">
                <a:solidFill>
                  <a:srgbClr val="008000"/>
                </a:solidFill>
              </a:rPr>
              <a:t>Make music</a:t>
            </a:r>
          </a:p>
          <a:p>
            <a:r>
              <a:rPr lang="en-US" sz="3000" dirty="0" smtClean="0">
                <a:solidFill>
                  <a:srgbClr val="008000"/>
                </a:solidFill>
              </a:rPr>
              <a:t>Study things</a:t>
            </a:r>
          </a:p>
          <a:p>
            <a:r>
              <a:rPr lang="en-US" sz="3000" dirty="0" smtClean="0">
                <a:solidFill>
                  <a:srgbClr val="008000"/>
                </a:solidFill>
              </a:rPr>
              <a:t>Talk and write</a:t>
            </a:r>
          </a:p>
          <a:p>
            <a:r>
              <a:rPr lang="en-US" sz="3000" dirty="0" smtClean="0">
                <a:solidFill>
                  <a:srgbClr val="008000"/>
                </a:solidFill>
              </a:rPr>
              <a:t>Work with computers</a:t>
            </a:r>
          </a:p>
          <a:p>
            <a:endParaRPr lang="en-US" sz="3000" dirty="0" smtClean="0">
              <a:solidFill>
                <a:srgbClr val="FF0000"/>
              </a:solidFill>
            </a:endParaRPr>
          </a:p>
          <a:p>
            <a:endParaRPr lang="en-US" sz="3000" dirty="0" smtClean="0">
              <a:solidFill>
                <a:srgbClr val="FF0000"/>
              </a:solidFill>
            </a:endParaRPr>
          </a:p>
          <a:p>
            <a:endParaRPr lang="en-US" sz="3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1" name="Group 16"/>
          <p:cNvGrpSpPr/>
          <p:nvPr/>
        </p:nvGrpSpPr>
        <p:grpSpPr>
          <a:xfrm>
            <a:off x="152400" y="1219200"/>
            <a:ext cx="8763000" cy="1066800"/>
            <a:chOff x="152400" y="3124200"/>
            <a:chExt cx="8763000" cy="1066800"/>
          </a:xfrm>
        </p:grpSpPr>
        <p:sp>
          <p:nvSpPr>
            <p:cNvPr id="18" name="Rectangle 17"/>
            <p:cNvSpPr/>
            <p:nvPr/>
          </p:nvSpPr>
          <p:spPr>
            <a:xfrm>
              <a:off x="152400" y="3124200"/>
              <a:ext cx="4191000" cy="1066800"/>
            </a:xfrm>
            <a:prstGeom prst="rect">
              <a:avLst/>
            </a:prstGeom>
            <a:solidFill>
              <a:srgbClr val="FFFFFF"/>
            </a:solidFill>
            <a:ln w="57150" cap="flat" cmpd="sng" algn="ctr">
              <a:solidFill>
                <a:srgbClr val="A2CE3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000" dirty="0" smtClean="0">
                  <a:solidFill>
                    <a:srgbClr val="000000"/>
                  </a:solidFill>
                </a:rPr>
                <a:t>What do you want to do when you’re older?                                    </a:t>
              </a:r>
              <a:endParaRPr lang="en-US" sz="3000" dirty="0">
                <a:solidFill>
                  <a:srgbClr val="000000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495800" y="3124200"/>
              <a:ext cx="4419600" cy="1066800"/>
            </a:xfrm>
            <a:prstGeom prst="rect">
              <a:avLst/>
            </a:prstGeom>
            <a:solidFill>
              <a:srgbClr val="FFFFFF"/>
            </a:solidFill>
            <a:ln w="57150" cap="flat" cmpd="sng" algn="ctr">
              <a:solidFill>
                <a:srgbClr val="A2CE3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000" dirty="0" smtClean="0">
                  <a:solidFill>
                    <a:srgbClr val="000000"/>
                  </a:solidFill>
                </a:rPr>
                <a:t>I want to </a:t>
              </a:r>
              <a:r>
                <a:rPr lang="en-US" sz="3000" dirty="0" smtClean="0">
                  <a:solidFill>
                    <a:srgbClr val="FF0000"/>
                  </a:solidFill>
                </a:rPr>
                <a:t>act in movies</a:t>
              </a:r>
              <a:r>
                <a:rPr lang="en-US" sz="3000" dirty="0" smtClean="0">
                  <a:solidFill>
                    <a:srgbClr val="000000"/>
                  </a:solidFill>
                </a:rPr>
                <a:t>.</a:t>
              </a:r>
              <a:endParaRPr lang="en-US" sz="30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152400" y="2361574"/>
            <a:ext cx="1790700" cy="2477751"/>
            <a:chOff x="0" y="2881312"/>
            <a:chExt cx="1790700" cy="247775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2881312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152400" y="4343400"/>
              <a:ext cx="1394244" cy="1015663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3000" dirty="0">
                  <a:solidFill>
                    <a:srgbClr val="FF0000"/>
                  </a:solidFill>
                </a:rPr>
                <a:t>a</a:t>
              </a:r>
              <a:r>
                <a:rPr lang="en-US" sz="3000" dirty="0" smtClean="0">
                  <a:solidFill>
                    <a:srgbClr val="FF0000"/>
                  </a:solidFill>
                </a:rPr>
                <a:t>ct in</a:t>
              </a:r>
            </a:p>
            <a:p>
              <a:r>
                <a:rPr lang="en-US" sz="3000" dirty="0">
                  <a:solidFill>
                    <a:srgbClr val="FF0000"/>
                  </a:solidFill>
                </a:rPr>
                <a:t>m</a:t>
              </a:r>
              <a:r>
                <a:rPr lang="en-US" sz="3000" dirty="0" smtClean="0">
                  <a:solidFill>
                    <a:srgbClr val="FF0000"/>
                  </a:solidFill>
                </a:rPr>
                <a:t>ovies.</a:t>
              </a:r>
              <a:endParaRPr lang="en-US" sz="3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Group 26"/>
          <p:cNvGrpSpPr/>
          <p:nvPr/>
        </p:nvGrpSpPr>
        <p:grpSpPr>
          <a:xfrm>
            <a:off x="1699044" y="3200400"/>
            <a:ext cx="1790700" cy="2514600"/>
            <a:chOff x="1546644" y="4343400"/>
            <a:chExt cx="1790700" cy="25146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46644" y="43434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1699044" y="5842337"/>
              <a:ext cx="1030187" cy="1015663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3000" dirty="0" smtClean="0">
                  <a:solidFill>
                    <a:srgbClr val="FF0000"/>
                  </a:solidFill>
                </a:rPr>
                <a:t>make</a:t>
              </a:r>
            </a:p>
            <a:p>
              <a:r>
                <a:rPr lang="en-US" sz="3000" dirty="0" smtClean="0">
                  <a:solidFill>
                    <a:srgbClr val="FF0000"/>
                  </a:solidFill>
                </a:rPr>
                <a:t>art.</a:t>
              </a:r>
              <a:endParaRPr lang="en-US" sz="3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4" name="Group 27"/>
          <p:cNvGrpSpPr/>
          <p:nvPr/>
        </p:nvGrpSpPr>
        <p:grpSpPr>
          <a:xfrm>
            <a:off x="3124200" y="4404062"/>
            <a:ext cx="1790700" cy="2453938"/>
            <a:chOff x="2705100" y="2667000"/>
            <a:chExt cx="1790700" cy="245393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05100" y="26670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2" name="TextBox 21"/>
            <p:cNvSpPr txBox="1"/>
            <p:nvPr/>
          </p:nvSpPr>
          <p:spPr>
            <a:xfrm>
              <a:off x="3046513" y="4105275"/>
              <a:ext cx="1192679" cy="1015663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3000" dirty="0" smtClean="0">
                  <a:solidFill>
                    <a:srgbClr val="FF0000"/>
                  </a:solidFill>
                </a:rPr>
                <a:t>make</a:t>
              </a:r>
            </a:p>
            <a:p>
              <a:r>
                <a:rPr lang="en-US" sz="3000" dirty="0" smtClean="0">
                  <a:solidFill>
                    <a:srgbClr val="FF0000"/>
                  </a:solidFill>
                </a:rPr>
                <a:t>music.</a:t>
              </a:r>
              <a:endParaRPr lang="en-US" sz="3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Group 28"/>
          <p:cNvGrpSpPr/>
          <p:nvPr/>
        </p:nvGrpSpPr>
        <p:grpSpPr>
          <a:xfrm>
            <a:off x="4191000" y="2385387"/>
            <a:ext cx="1790700" cy="2453938"/>
            <a:chOff x="4495800" y="2667000"/>
            <a:chExt cx="1790700" cy="245393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495800" y="26670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4674721" y="4105275"/>
              <a:ext cx="1234758" cy="1015663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3000" dirty="0">
                  <a:solidFill>
                    <a:srgbClr val="FF0000"/>
                  </a:solidFill>
                </a:rPr>
                <a:t>s</a:t>
              </a:r>
              <a:r>
                <a:rPr lang="en-US" sz="3000" dirty="0" smtClean="0">
                  <a:solidFill>
                    <a:srgbClr val="FF0000"/>
                  </a:solidFill>
                </a:rPr>
                <a:t>tudy</a:t>
              </a:r>
            </a:p>
            <a:p>
              <a:r>
                <a:rPr lang="en-US" sz="3000" dirty="0">
                  <a:solidFill>
                    <a:srgbClr val="FF0000"/>
                  </a:solidFill>
                </a:rPr>
                <a:t>t</a:t>
              </a:r>
              <a:r>
                <a:rPr lang="en-US" sz="3000" dirty="0" smtClean="0">
                  <a:solidFill>
                    <a:srgbClr val="FF0000"/>
                  </a:solidFill>
                </a:rPr>
                <a:t>hings.</a:t>
              </a:r>
              <a:endParaRPr lang="en-US" sz="3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6" name="Group 29"/>
          <p:cNvGrpSpPr/>
          <p:nvPr/>
        </p:nvGrpSpPr>
        <p:grpSpPr>
          <a:xfrm>
            <a:off x="5638800" y="3870662"/>
            <a:ext cx="1790700" cy="2453938"/>
            <a:chOff x="6286500" y="2667000"/>
            <a:chExt cx="1790700" cy="245393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86500" y="26670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6537642" y="4105275"/>
              <a:ext cx="1431815" cy="1015663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3000" dirty="0">
                  <a:solidFill>
                    <a:srgbClr val="FF0000"/>
                  </a:solidFill>
                </a:rPr>
                <a:t>t</a:t>
              </a:r>
              <a:r>
                <a:rPr lang="en-US" sz="3000" dirty="0" smtClean="0">
                  <a:solidFill>
                    <a:srgbClr val="FF0000"/>
                  </a:solidFill>
                </a:rPr>
                <a:t>alk and </a:t>
              </a:r>
            </a:p>
            <a:p>
              <a:r>
                <a:rPr lang="en-US" sz="3000" dirty="0">
                  <a:solidFill>
                    <a:srgbClr val="FF0000"/>
                  </a:solidFill>
                </a:rPr>
                <a:t>w</a:t>
              </a:r>
              <a:r>
                <a:rPr lang="en-US" sz="3000" dirty="0" smtClean="0">
                  <a:solidFill>
                    <a:srgbClr val="FF0000"/>
                  </a:solidFill>
                </a:rPr>
                <a:t>rite.</a:t>
              </a:r>
              <a:endParaRPr lang="en-US" sz="3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7" name="Group 30"/>
          <p:cNvGrpSpPr/>
          <p:nvPr/>
        </p:nvGrpSpPr>
        <p:grpSpPr>
          <a:xfrm>
            <a:off x="7315200" y="4404062"/>
            <a:ext cx="1962150" cy="2453938"/>
            <a:chOff x="7181850" y="2667000"/>
            <a:chExt cx="1962150" cy="245393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181850" y="26670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5" name="TextBox 24"/>
            <p:cNvSpPr txBox="1"/>
            <p:nvPr/>
          </p:nvSpPr>
          <p:spPr>
            <a:xfrm>
              <a:off x="7194090" y="4105275"/>
              <a:ext cx="1949910" cy="1015663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3000" dirty="0" smtClean="0">
                  <a:solidFill>
                    <a:srgbClr val="FF0000"/>
                  </a:solidFill>
                </a:rPr>
                <a:t>work with</a:t>
              </a:r>
            </a:p>
            <a:p>
              <a:r>
                <a:rPr lang="en-US" sz="3000" dirty="0">
                  <a:solidFill>
                    <a:srgbClr val="FF0000"/>
                  </a:solidFill>
                </a:rPr>
                <a:t>c</a:t>
              </a:r>
              <a:r>
                <a:rPr lang="en-US" sz="3000" dirty="0" smtClean="0">
                  <a:solidFill>
                    <a:srgbClr val="FF0000"/>
                  </a:solidFill>
                </a:rPr>
                <a:t>omputers.</a:t>
              </a:r>
              <a:endParaRPr lang="en-US" sz="3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2" name="Title 2"/>
          <p:cNvSpPr txBox="1">
            <a:spLocks/>
          </p:cNvSpPr>
          <p:nvPr/>
        </p:nvSpPr>
        <p:spPr>
          <a:xfrm>
            <a:off x="228600" y="0"/>
            <a:ext cx="37338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Careers </a:t>
            </a:r>
            <a:r>
              <a:rPr lang="ko-KR" sz="4000" dirty="0" smtClean="0"/>
              <a:t>채용 정보</a:t>
            </a:r>
            <a:endParaRPr lang="en-US" sz="4000" noProof="0" dirty="0" smtClean="0"/>
          </a:p>
        </p:txBody>
      </p:sp>
      <p:sp>
        <p:nvSpPr>
          <p:cNvPr id="27" name="Title 2"/>
          <p:cNvSpPr txBox="1">
            <a:spLocks/>
          </p:cNvSpPr>
          <p:nvPr/>
        </p:nvSpPr>
        <p:spPr>
          <a:xfrm>
            <a:off x="4768185" y="7620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335</Words>
  <Application>Microsoft Macintosh PowerPoint</Application>
  <PresentationFormat>On-screen Show (4:3)</PresentationFormat>
  <Paragraphs>124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Bugbusters</dc:creator>
  <cp:lastModifiedBy>Bugbusters</cp:lastModifiedBy>
  <cp:revision>12</cp:revision>
  <dcterms:created xsi:type="dcterms:W3CDTF">2011-12-29T06:09:11Z</dcterms:created>
  <dcterms:modified xsi:type="dcterms:W3CDTF">2011-12-29T06:41:20Z</dcterms:modified>
</cp:coreProperties>
</file>